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83" r:id="rId2"/>
    <p:sldId id="257" r:id="rId3"/>
    <p:sldId id="265" r:id="rId4"/>
    <p:sldId id="259" r:id="rId5"/>
    <p:sldId id="286" r:id="rId6"/>
    <p:sldId id="285" r:id="rId7"/>
    <p:sldId id="279" r:id="rId8"/>
    <p:sldId id="277" r:id="rId9"/>
    <p:sldId id="284" r:id="rId10"/>
    <p:sldId id="282" r:id="rId11"/>
    <p:sldId id="287" r:id="rId12"/>
    <p:sldId id="269" r:id="rId13"/>
  </p:sldIdLst>
  <p:sldSz cx="9144000" cy="6858000" type="screen4x3"/>
  <p:notesSz cx="6858000" cy="9144000"/>
  <p:defaultTextStyle>
    <a:defPPr>
      <a:defRPr lang="ky-K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07" autoAdjust="0"/>
  </p:normalViewPr>
  <p:slideViewPr>
    <p:cSldViewPr>
      <p:cViewPr varScale="1">
        <p:scale>
          <a:sx n="51" d="100"/>
          <a:sy n="51" d="100"/>
        </p:scale>
        <p:origin x="-1243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9213-3D78-4D1B-8C16-314E9D1D88B4}" type="datetimeFigureOut">
              <a:rPr lang="ky-KG" smtClean="0"/>
              <a:pPr/>
              <a:t>21.11.15</a:t>
            </a:fld>
            <a:endParaRPr lang="ky-KG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3195-AFCE-4A9B-A512-C78ADA91860A}" type="slidenum">
              <a:rPr lang="ky-KG" smtClean="0"/>
              <a:pPr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4205527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9213-3D78-4D1B-8C16-314E9D1D88B4}" type="datetimeFigureOut">
              <a:rPr lang="ky-KG" smtClean="0"/>
              <a:pPr/>
              <a:t>21.11.15</a:t>
            </a:fld>
            <a:endParaRPr lang="ky-KG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3195-AFCE-4A9B-A512-C78ADA91860A}" type="slidenum">
              <a:rPr lang="ky-KG" smtClean="0"/>
              <a:pPr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2077720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9213-3D78-4D1B-8C16-314E9D1D88B4}" type="datetimeFigureOut">
              <a:rPr lang="ky-KG" smtClean="0"/>
              <a:pPr/>
              <a:t>21.11.15</a:t>
            </a:fld>
            <a:endParaRPr lang="ky-KG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3195-AFCE-4A9B-A512-C78ADA91860A}" type="slidenum">
              <a:rPr lang="ky-KG" smtClean="0"/>
              <a:pPr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593017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9213-3D78-4D1B-8C16-314E9D1D88B4}" type="datetimeFigureOut">
              <a:rPr lang="ky-KG" smtClean="0"/>
              <a:pPr/>
              <a:t>21.11.15</a:t>
            </a:fld>
            <a:endParaRPr lang="ky-KG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3195-AFCE-4A9B-A512-C78ADA91860A}" type="slidenum">
              <a:rPr lang="ky-KG" smtClean="0"/>
              <a:pPr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230238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9213-3D78-4D1B-8C16-314E9D1D88B4}" type="datetimeFigureOut">
              <a:rPr lang="ky-KG" smtClean="0"/>
              <a:pPr/>
              <a:t>21.11.15</a:t>
            </a:fld>
            <a:endParaRPr lang="ky-KG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3195-AFCE-4A9B-A512-C78ADA91860A}" type="slidenum">
              <a:rPr lang="ky-KG" smtClean="0"/>
              <a:pPr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414962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9213-3D78-4D1B-8C16-314E9D1D88B4}" type="datetimeFigureOut">
              <a:rPr lang="ky-KG" smtClean="0"/>
              <a:pPr/>
              <a:t>21.11.15</a:t>
            </a:fld>
            <a:endParaRPr lang="ky-KG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3195-AFCE-4A9B-A512-C78ADA91860A}" type="slidenum">
              <a:rPr lang="ky-KG" smtClean="0"/>
              <a:pPr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3057589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9213-3D78-4D1B-8C16-314E9D1D88B4}" type="datetimeFigureOut">
              <a:rPr lang="ky-KG" smtClean="0"/>
              <a:pPr/>
              <a:t>21.11.15</a:t>
            </a:fld>
            <a:endParaRPr lang="ky-KG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3195-AFCE-4A9B-A512-C78ADA91860A}" type="slidenum">
              <a:rPr lang="ky-KG" smtClean="0"/>
              <a:pPr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3964008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9213-3D78-4D1B-8C16-314E9D1D88B4}" type="datetimeFigureOut">
              <a:rPr lang="ky-KG" smtClean="0"/>
              <a:pPr/>
              <a:t>21.11.15</a:t>
            </a:fld>
            <a:endParaRPr lang="ky-KG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3195-AFCE-4A9B-A512-C78ADA91860A}" type="slidenum">
              <a:rPr lang="ky-KG" smtClean="0"/>
              <a:pPr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208799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9213-3D78-4D1B-8C16-314E9D1D88B4}" type="datetimeFigureOut">
              <a:rPr lang="ky-KG" smtClean="0"/>
              <a:pPr/>
              <a:t>21.11.15</a:t>
            </a:fld>
            <a:endParaRPr lang="ky-KG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3195-AFCE-4A9B-A512-C78ADA91860A}" type="slidenum">
              <a:rPr lang="ky-KG" smtClean="0"/>
              <a:pPr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4104377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9213-3D78-4D1B-8C16-314E9D1D88B4}" type="datetimeFigureOut">
              <a:rPr lang="ky-KG" smtClean="0"/>
              <a:pPr/>
              <a:t>21.11.15</a:t>
            </a:fld>
            <a:endParaRPr lang="ky-KG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3195-AFCE-4A9B-A512-C78ADA91860A}" type="slidenum">
              <a:rPr lang="ky-KG" smtClean="0"/>
              <a:pPr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402278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9213-3D78-4D1B-8C16-314E9D1D88B4}" type="datetimeFigureOut">
              <a:rPr lang="ky-KG" smtClean="0"/>
              <a:pPr/>
              <a:t>21.11.15</a:t>
            </a:fld>
            <a:endParaRPr lang="ky-KG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3195-AFCE-4A9B-A512-C78ADA91860A}" type="slidenum">
              <a:rPr lang="ky-KG" smtClean="0"/>
              <a:pPr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44081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D9213-3D78-4D1B-8C16-314E9D1D88B4}" type="datetimeFigureOut">
              <a:rPr lang="ky-KG" smtClean="0"/>
              <a:pPr/>
              <a:t>21.11.15</a:t>
            </a:fld>
            <a:endParaRPr lang="ky-KG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y-KG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A3195-AFCE-4A9B-A512-C78ADA91860A}" type="slidenum">
              <a:rPr lang="ky-KG" smtClean="0"/>
              <a:pPr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11865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User\Desktop\Presentation\YouTube%20-%20(Bishkek),%20(Kyrgyzstan)_mpeg2video.mpg" TargetMode="External"/><Relationship Id="rId7" Type="http://schemas.openxmlformats.org/officeDocument/2006/relationships/image" Target="../media/image39.wmf"/><Relationship Id="rId2" Type="http://schemas.microsoft.com/office/2007/relationships/media" Target="file:///C:\Users\User\Desktop\Presentation\YouTube%20-%20(Bishkek),%20(Kyrgyzstan)_mpeg2video.mpg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508104" y="3419872"/>
            <a:ext cx="3333056" cy="225152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10323832" cy="6412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extBox 12"/>
          <p:cNvSpPr txBox="1"/>
          <p:nvPr/>
        </p:nvSpPr>
        <p:spPr>
          <a:xfrm>
            <a:off x="3464842" y="548679"/>
            <a:ext cx="587403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Segoe UI Symbol" pitchFamily="34" charset="0"/>
                <a:ea typeface="Segoe UI Symbol" pitchFamily="34" charset="0"/>
                <a:cs typeface="Times New Roman" pitchFamily="18" charset="0"/>
              </a:rPr>
              <a:t>      Globe </a:t>
            </a:r>
            <a:r>
              <a:rPr lang="en-US" sz="3200" b="1" dirty="0">
                <a:solidFill>
                  <a:srgbClr val="FFFF00"/>
                </a:solidFill>
                <a:latin typeface="Segoe UI Symbol" pitchFamily="34" charset="0"/>
                <a:ea typeface="Segoe UI Symbol" pitchFamily="34" charset="0"/>
                <a:cs typeface="Times New Roman" pitchFamily="18" charset="0"/>
              </a:rPr>
              <a:t>in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Kyrgyz</a:t>
            </a:r>
            <a:r>
              <a:rPr lang="en-US" sz="3200" b="1" dirty="0" err="1">
                <a:solidFill>
                  <a:srgbClr val="FFFF00"/>
                </a:solidFill>
                <a:latin typeface="Segoe UI Symbol" pitchFamily="34" charset="0"/>
                <a:ea typeface="Segoe UI Symbol" pitchFamily="34" charset="0"/>
                <a:cs typeface="Times New Roman" pitchFamily="18" charset="0"/>
              </a:rPr>
              <a:t>stan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ea typeface="Adobe Heiti Std R" pitchFamily="34" charset="-128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Times New Roman" pitchFamily="18" charset="0"/>
                <a:ea typeface="Adobe Heiti Std R" pitchFamily="34" charset="-128"/>
                <a:cs typeface="Times New Roman" pitchFamily="18" charset="0"/>
              </a:rPr>
            </a:br>
            <a:endParaRPr lang="en-US" b="1" dirty="0">
              <a:solidFill>
                <a:srgbClr val="FFFF00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ea typeface="Adobe Heiti Std R" pitchFamily="34" charset="-128"/>
                <a:cs typeface="Times New Roman" pitchFamily="18" charset="0"/>
              </a:rPr>
              <a:t>		</a:t>
            </a:r>
          </a:p>
          <a:p>
            <a:pPr algn="r"/>
            <a:endParaRPr lang="en-US" b="1" dirty="0">
              <a:solidFill>
                <a:srgbClr val="FFFF00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endParaRPr lang="en-US" b="1" dirty="0">
              <a:solidFill>
                <a:srgbClr val="FFFF00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endParaRPr lang="en-US" b="1" dirty="0">
              <a:solidFill>
                <a:srgbClr val="FFFF00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endParaRPr lang="en-US" b="1" dirty="0">
              <a:solidFill>
                <a:srgbClr val="FFFF00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endParaRPr lang="en-US" b="1" dirty="0">
              <a:solidFill>
                <a:srgbClr val="FFFF00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endParaRPr lang="en-US" b="1" dirty="0">
              <a:solidFill>
                <a:srgbClr val="FFFF00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endParaRPr lang="en-US" b="1" dirty="0">
              <a:solidFill>
                <a:srgbClr val="FFFF00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endParaRPr lang="en-US" b="1" dirty="0" smtClean="0">
              <a:solidFill>
                <a:schemeClr val="bg1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pPr algn="r"/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ea typeface="Adobe Heiti Std R" pitchFamily="34" charset="-128"/>
                <a:cs typeface="Times New Roman" pitchFamily="18" charset="0"/>
              </a:rPr>
              <a:t>Venera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ea typeface="Adobe Heiti Std R" pitchFamily="34" charset="-128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Adobe Heiti Std R" pitchFamily="34" charset="-128"/>
                <a:cs typeface="Times New Roman" pitchFamily="18" charset="0"/>
              </a:rPr>
              <a:t>Zhamanova</a:t>
            </a:r>
            <a:endParaRPr lang="en-US" b="1" dirty="0">
              <a:solidFill>
                <a:schemeClr val="bg1"/>
              </a:solidFill>
              <a:latin typeface="Times New Roman" pitchFamily="18" charset="0"/>
              <a:ea typeface="Adobe Heiti Std R" pitchFamily="34" charset="-128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2"/>
            <a:ext cx="3671251" cy="34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Projects: Ecological celebrations and action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</a:rPr>
              <a:t>Save mountain tigers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  <a:latin typeface="Georgia" pitchFamily="18" charset="0"/>
              </a:rPr>
              <a:t>               Care </a:t>
            </a:r>
            <a:r>
              <a:rPr lang="en-US" sz="1800" b="1" dirty="0">
                <a:solidFill>
                  <a:srgbClr val="002060"/>
                </a:solidFill>
                <a:latin typeface="Georgia" pitchFamily="18" charset="0"/>
              </a:rPr>
              <a:t>of birds </a:t>
            </a:r>
          </a:p>
          <a:p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E:\ак илбирс март 2015\DSC_05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237626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ак илбирс март 2015\DSC_05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27869" b="22044"/>
          <a:stretch/>
        </p:blipFill>
        <p:spPr bwMode="auto">
          <a:xfrm>
            <a:off x="611560" y="4507185"/>
            <a:ext cx="1872208" cy="151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ак илбирс март 2015\DSC_05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61048"/>
            <a:ext cx="3280262" cy="218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ак илбирс март 2015\DSC_05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19" b="3955"/>
          <a:stretch/>
        </p:blipFill>
        <p:spPr bwMode="auto">
          <a:xfrm>
            <a:off x="755576" y="2069716"/>
            <a:ext cx="1872208" cy="21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:\уя мектеп\DSC_72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40749"/>
            <a:ext cx="2621552" cy="17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E:\уя мектеп\DSC_72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00189"/>
            <a:ext cx="2621552" cy="17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0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Kyrgyz Nature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YouTube - (Bishkek), (Kyrgyzstan)_mpeg2video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35696" y="1484784"/>
            <a:ext cx="5185320" cy="3888990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484611"/>
              </p:ext>
            </p:extLst>
          </p:nvPr>
        </p:nvGraphicFramePr>
        <p:xfrm>
          <a:off x="323528" y="5373216"/>
          <a:ext cx="244827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Объект упаковщика для оболочки" showAsIcon="1" r:id="rId6" imgW="3048840" imgH="863640" progId="Package">
                  <p:embed/>
                </p:oleObj>
              </mc:Choice>
              <mc:Fallback>
                <p:oleObj name="Объект упаковщика для оболочки" showAsIcon="1" r:id="rId6" imgW="304884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3528" y="5373216"/>
                        <a:ext cx="2448272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00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>
            <a:normAutofit/>
          </a:bodyPr>
          <a:lstStyle/>
          <a:p>
            <a:r>
              <a:rPr lang="ky-KG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Көңүл бурганыңыздарга чоң рахмат!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59632" y="2924944"/>
            <a:ext cx="6400800" cy="17526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for your attention!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43608" y="404664"/>
            <a:ext cx="7200800" cy="792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Аталышы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en-US" dirty="0" smtClean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K</a:t>
            </a:r>
            <a:r>
              <a:rPr lang="ky-KG" dirty="0" smtClean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 </a:t>
            </a:r>
            <a:r>
              <a:rPr lang="en-US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y</a:t>
            </a:r>
            <a:r>
              <a:rPr lang="ky-KG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 </a:t>
            </a:r>
            <a:r>
              <a:rPr lang="en-US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r</a:t>
            </a:r>
            <a:r>
              <a:rPr lang="ky-KG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 </a:t>
            </a:r>
            <a:r>
              <a:rPr lang="en-US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g</a:t>
            </a:r>
            <a:r>
              <a:rPr lang="ky-KG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 </a:t>
            </a:r>
            <a:r>
              <a:rPr lang="en-US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y</a:t>
            </a:r>
            <a:r>
              <a:rPr lang="ky-KG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 </a:t>
            </a:r>
            <a:r>
              <a:rPr lang="en-US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z</a:t>
            </a:r>
            <a:r>
              <a:rPr lang="ky-KG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 </a:t>
            </a:r>
            <a:r>
              <a:rPr lang="en-US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s</a:t>
            </a:r>
            <a:r>
              <a:rPr lang="ky-KG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 </a:t>
            </a:r>
            <a:r>
              <a:rPr lang="en-US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t</a:t>
            </a:r>
            <a:r>
              <a:rPr lang="ky-KG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 </a:t>
            </a:r>
            <a:r>
              <a:rPr lang="en-US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a</a:t>
            </a:r>
            <a:r>
              <a:rPr lang="ky-KG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 </a:t>
            </a:r>
            <a:r>
              <a:rPr lang="en-US" dirty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n</a:t>
            </a:r>
            <a:endParaRPr lang="ky-KG" dirty="0">
              <a:ln w="19050">
                <a:solidFill>
                  <a:srgbClr val="0070C0"/>
                </a:solidFill>
              </a:ln>
              <a:latin typeface="Georgia" pitchFamily="18" charset="0"/>
            </a:endParaRPr>
          </a:p>
        </p:txBody>
      </p:sp>
      <p:sp>
        <p:nvSpPr>
          <p:cNvPr id="3" name="Тексттин толтургуч белгиси 2"/>
          <p:cNvSpPr>
            <a:spLocks noGrp="1"/>
          </p:cNvSpPr>
          <p:nvPr>
            <p:ph type="body" idx="1"/>
          </p:nvPr>
        </p:nvSpPr>
        <p:spPr>
          <a:xfrm>
            <a:off x="457200" y="1340769"/>
            <a:ext cx="8363272" cy="504056"/>
          </a:xfrm>
        </p:spPr>
        <p:txBody>
          <a:bodyPr>
            <a:normAutofit/>
          </a:bodyPr>
          <a:lstStyle/>
          <a:p>
            <a:pPr marL="0" lvl="2" algn="ctr"/>
            <a:r>
              <a:rPr lang="en-US" dirty="0" smtClean="0"/>
              <a:t>Geography</a:t>
            </a:r>
            <a:endParaRPr lang="ky-KG" dirty="0" smtClean="0"/>
          </a:p>
        </p:txBody>
      </p:sp>
      <p:sp>
        <p:nvSpPr>
          <p:cNvPr id="4" name="Мазмундун толтургуч белгиси 3"/>
          <p:cNvSpPr>
            <a:spLocks noGrp="1"/>
          </p:cNvSpPr>
          <p:nvPr>
            <p:ph sz="half" idx="2"/>
          </p:nvPr>
        </p:nvSpPr>
        <p:spPr>
          <a:xfrm>
            <a:off x="539552" y="2132856"/>
            <a:ext cx="3744416" cy="39512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Neibouring countries:</a:t>
            </a:r>
          </a:p>
          <a:p>
            <a:pPr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Kazakhstan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on the north and northwest </a:t>
            </a:r>
          </a:p>
          <a:p>
            <a:pPr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Uzbekistan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in the southwest</a:t>
            </a:r>
          </a:p>
          <a:p>
            <a:pPr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Tajikistan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in the south </a:t>
            </a:r>
          </a:p>
          <a:p>
            <a:pPr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China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 the southeast.</a:t>
            </a:r>
          </a:p>
          <a:p>
            <a:pPr>
              <a:buNone/>
            </a:pP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Currency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Som (KGS)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ISO 3166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code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ky-KG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KG</a:t>
            </a:r>
            <a:endParaRPr lang="ky-KG" sz="2800" dirty="0" smtClean="0"/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Capital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Bishkek</a:t>
            </a:r>
            <a:endParaRPr lang="ky-KG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ky-KG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ky-KG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ky-KG" sz="1400" dirty="0"/>
          </a:p>
        </p:txBody>
      </p:sp>
      <p:sp>
        <p:nvSpPr>
          <p:cNvPr id="5" name="Тексттин толтургуч белгиси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ky-KG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2" descr="C:\Users\User\Desktop\prezintation\pict\political-map-of-Kyrgystan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1988840"/>
            <a:ext cx="475252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78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P e o p l e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Population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000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42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Density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27.4/km</a:t>
            </a:r>
            <a:r>
              <a:rPr lang="ru-RU" sz="1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Population growth rate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1.29%  </a:t>
            </a:r>
          </a:p>
          <a:p>
            <a:pPr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Ethnic groups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Kyrgyz 64.9%,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Uzbek 13.8%,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Russian 12.5%, 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Dungan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1.1%,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Ukrainian 1%,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Uygur 1%, other 5.7%  </a:t>
            </a:r>
          </a:p>
          <a:p>
            <a:pPr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Religions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Muslim 75%, Russian </a:t>
            </a:r>
          </a:p>
          <a:p>
            <a:pPr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Orthodox 20%, other 5% </a:t>
            </a:r>
          </a:p>
          <a:p>
            <a:pPr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Languages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Kyrgyz (state &amp; official), Russian (official) </a:t>
            </a:r>
          </a:p>
          <a:p>
            <a:pPr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iteracy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definition: age 15 and over can read and write total population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User\Desktop\imagesCA5JFJA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556792"/>
            <a:ext cx="1944216" cy="190856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276872"/>
            <a:ext cx="192021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836712"/>
            <a:ext cx="1728192" cy="167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077072"/>
            <a:ext cx="3016528" cy="19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dobe Caslon Pro Bold" pitchFamily="18" charset="0"/>
              </a:rPr>
              <a:t>Custom and traditions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 descr="C:\Users\User\Desktop\prezintation\pict\4618898960_df82b975a6_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124745"/>
            <a:ext cx="2952328" cy="1594372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26975"/>
            <a:ext cx="4038600" cy="427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User\Desktop\prezintation\pict\4618902018_d86e3da3c6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068960"/>
            <a:ext cx="2160240" cy="28803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124744"/>
            <a:ext cx="223052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149080"/>
            <a:ext cx="25202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1122226"/>
            <a:ext cx="2952328" cy="259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3789040"/>
            <a:ext cx="3024336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Аталышы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22114"/>
          </a:xfrm>
        </p:spPr>
        <p:txBody>
          <a:bodyPr>
            <a:normAutofit/>
          </a:bodyPr>
          <a:lstStyle/>
          <a:p>
            <a:r>
              <a:rPr lang="en-US" dirty="0" smtClean="0">
                <a:ln w="19050">
                  <a:solidFill>
                    <a:srgbClr val="0070C0"/>
                  </a:solidFill>
                </a:ln>
                <a:latin typeface="Georgia" pitchFamily="18" charset="0"/>
              </a:rPr>
              <a:t>Ecology of Kyrgyzstan</a:t>
            </a:r>
            <a:endParaRPr lang="ky-KG" dirty="0">
              <a:ln w="19050">
                <a:solidFill>
                  <a:srgbClr val="0070C0"/>
                </a:solidFill>
              </a:ln>
              <a:latin typeface="Georgia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300" dirty="0" err="1" smtClean="0"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Total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199,900 km</a:t>
            </a:r>
            <a:r>
              <a:rPr lang="ru-RU" sz="4300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sz="4300" baseline="30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Mountains–93.4%,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Water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3.6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, Plain– 3%) </a:t>
            </a:r>
          </a:p>
          <a:p>
            <a:endParaRPr lang="ru-RU" dirty="0"/>
          </a:p>
        </p:txBody>
      </p:sp>
      <p:sp>
        <p:nvSpPr>
          <p:cNvPr id="3" name="Мазмундун толтургуч белгиси 2"/>
          <p:cNvSpPr>
            <a:spLocks noGrp="1"/>
          </p:cNvSpPr>
          <p:nvPr>
            <p:ph sz="half" idx="2"/>
          </p:nvPr>
        </p:nvSpPr>
        <p:spPr>
          <a:xfrm>
            <a:off x="467544" y="2174875"/>
            <a:ext cx="3960440" cy="395128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Bishkek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Batken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Jalal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Abad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Naryn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Osh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Talas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Yssyk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Kul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10297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Мазмундун толтургуч белгиси 3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en-US" b="1" dirty="0" smtClean="0"/>
          </a:p>
        </p:txBody>
      </p:sp>
      <p:pic>
        <p:nvPicPr>
          <p:cNvPr id="8" name="Picture 2" descr="C:\Users\User\Desktop\350px-Kyrgyzstan_provinces_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196752"/>
            <a:ext cx="6012160" cy="46826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17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Globe Partner schools  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8" y="1793084"/>
            <a:ext cx="9157058" cy="3528406"/>
          </a:xfrm>
        </p:spPr>
      </p:pic>
    </p:spTree>
    <p:extLst>
      <p:ext uri="{BB962C8B-B14F-4D97-AF65-F5344CB8AC3E}">
        <p14:creationId xmlns:p14="http://schemas.microsoft.com/office/powerpoint/2010/main" val="2221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         Kyrgyz National Computer Gymnasium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18360"/>
            <a:ext cx="3310892" cy="220726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43" y="1185102"/>
            <a:ext cx="3096090" cy="2064060"/>
          </a:xfrm>
        </p:spPr>
      </p:pic>
      <p:pic>
        <p:nvPicPr>
          <p:cNvPr id="4098" name="Picture 2" descr="G:\5-гимназия-фото\S50302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35522"/>
            <a:ext cx="3457642" cy="25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5-гимназия-фото\Герб гимнази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94" y="259804"/>
            <a:ext cx="1256870" cy="126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194035"/>
            <a:ext cx="3383868" cy="22559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9" y="1521613"/>
            <a:ext cx="2607429" cy="17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>
                <a:solidFill>
                  <a:srgbClr val="002060"/>
                </a:solidFill>
              </a:rPr>
              <a:t>Students’ Soil  Research Campaign </a:t>
            </a:r>
            <a:r>
              <a:rPr lang="en-US" b="1" dirty="0"/>
              <a:t/>
            </a:r>
            <a:br>
              <a:rPr lang="en-US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568" y="1484997"/>
            <a:ext cx="3384376" cy="43339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Students  of  the  National  computer gymnasium in </a:t>
            </a:r>
            <a:r>
              <a:rPr lang="en-US" dirty="0">
                <a:solidFill>
                  <a:srgbClr val="002060"/>
                </a:solidFill>
              </a:rPr>
              <a:t>the process of investigating and researching </a:t>
            </a:r>
            <a:r>
              <a:rPr lang="en-US" dirty="0" smtClean="0">
                <a:solidFill>
                  <a:srgbClr val="002060"/>
                </a:solidFill>
              </a:rPr>
              <a:t> soil  from the Chui valley  and Bishkek city and defining process of soil’s PH  and  </a:t>
            </a:r>
            <a:r>
              <a:rPr lang="en-US" dirty="0">
                <a:solidFill>
                  <a:srgbClr val="002060"/>
                </a:solidFill>
              </a:rPr>
              <a:t>sharing with their </a:t>
            </a:r>
            <a:r>
              <a:rPr lang="en-US" dirty="0" smtClean="0">
                <a:solidFill>
                  <a:srgbClr val="002060"/>
                </a:solidFill>
              </a:rPr>
              <a:t>expertise  with  friends  </a:t>
            </a:r>
            <a:r>
              <a:rPr lang="en-US" dirty="0" smtClean="0"/>
              <a:t>from other schools.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2050" name="Picture 2" descr="C:\Users\user\Desktop\Globe\Новая папка (2)\WP_20151116_14_02_04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10610"/>
            <a:ext cx="2307424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Globe\Новая папка (2)\WP_20151116_14_22_44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23" y="4796258"/>
            <a:ext cx="1944216" cy="109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Globe\Новая папка (2)\WP_20151116_13_27_57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49880"/>
            <a:ext cx="936104" cy="166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Globe\Новая папка\20151116_1322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166" y="3316352"/>
            <a:ext cx="1901178" cy="114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Globe\Новая папка\20151116_1333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76" y="1634405"/>
            <a:ext cx="1066671" cy="177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Globe\Новая папка (2)\WP_20151116_14_06_23_Pr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0772" y="3651951"/>
            <a:ext cx="1727317" cy="97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Globe\Новая папка (2)\WP_20151116_13_34_28_Pr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76" y="4796258"/>
            <a:ext cx="762807" cy="135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17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332656"/>
            <a:ext cx="3635897" cy="302433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Student’s research</a:t>
            </a:r>
            <a:endParaRPr lang="ru-RU" sz="6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882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02312"/>
            <a:ext cx="4038600" cy="30289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8640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5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1082</TotalTime>
  <Words>245</Words>
  <Application>Microsoft Office PowerPoint</Application>
  <PresentationFormat>Экран (4:3)</PresentationFormat>
  <Paragraphs>71</Paragraphs>
  <Slides>12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Объект упаковщика для оболочки</vt:lpstr>
      <vt:lpstr>Презентация PowerPoint</vt:lpstr>
      <vt:lpstr>  K y r g y z s t a n</vt:lpstr>
      <vt:lpstr>P e o p l e</vt:lpstr>
      <vt:lpstr>Custom and traditions</vt:lpstr>
      <vt:lpstr>Ecology of Kyrgyzstan</vt:lpstr>
      <vt:lpstr>Globe Partner schools   </vt:lpstr>
      <vt:lpstr>         Kyrgyz National Computer Gymnasium </vt:lpstr>
      <vt:lpstr> Students’ Soil  Research Campaign  </vt:lpstr>
      <vt:lpstr>Student’s research</vt:lpstr>
      <vt:lpstr>Projects: Ecological celebrations and action</vt:lpstr>
      <vt:lpstr>Kyrgyz Nature </vt:lpstr>
      <vt:lpstr>Көңүл бурганыңыздарга чоң рахмат!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презентациясы</dc:title>
  <dc:creator>User</dc:creator>
  <cp:lastModifiedBy>user</cp:lastModifiedBy>
  <cp:revision>109</cp:revision>
  <dcterms:created xsi:type="dcterms:W3CDTF">2011-05-09T01:23:11Z</dcterms:created>
  <dcterms:modified xsi:type="dcterms:W3CDTF">2015-11-21T06:47:58Z</dcterms:modified>
</cp:coreProperties>
</file>