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0nnBbi7T3e6nXbjgufI+1WevO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opnonprofits.com/examples/vision-statements/" TargetMode="External"/><Relationship Id="rId3" Type="http://schemas.openxmlformats.org/officeDocument/2006/relationships/hyperlink" Target="https://topnonprofits.com/examples/nonprofit-mission-statements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lobe.gov/web/united-states-of-america/home/ess-collaborative?p_p_id=56_INSTANCE_zGqAuBUCI7uY&amp;p_p_lifecycle=0&amp;p_p_state=normal&amp;p_p_mode=view&amp;p_p_col_id=column-1&amp;p_p_col_pos=2&amp;p_p_col_count=3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e0eedc88c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e0eedc88c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https://topnonprofits.com/examples/vision-statements/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Example vision: </a:t>
            </a:r>
            <a:r>
              <a:rPr lang="en-US" sz="2800"/>
              <a:t>Teach for America: One day, all children in this nation will</a:t>
            </a:r>
            <a:endParaRPr sz="28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have the opportunity to attain an excellent education.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https://topnonprofits.com/examples/nonprofit-mission-statements/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Example Mission: </a:t>
            </a:r>
            <a:r>
              <a:rPr lang="en-US" sz="2800"/>
              <a:t>Teach for America is growing the movement of leaders who</a:t>
            </a:r>
            <a:endParaRPr sz="28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work to ensure that kids growing up in poverty get an</a:t>
            </a:r>
            <a:endParaRPr sz="28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excellent education.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8e0eedc88c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https://www.globe.gov/web/united-states-of-america/home/ess-collaborative?p_p_id=56_INSTANCE_zGqAuBUCI7uY&amp;p_p_lifecycle=0&amp;p_p_state=normal&amp;p_p_mode=view&amp;p_p_col_id=column-1&amp;p_p_col_pos=2&amp;p_p_col_count=3</a:t>
            </a:r>
            <a:r>
              <a:rPr lang="en-US"/>
              <a:t> </a:t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Homework: Meet with your team to develop vision/mission and identify some needs from your collaborative team mates that we could help each other with to accomplish the vision/mission. TBD on Padlet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Svetalana to briefly share resources about research based best practices around collaboration???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Next meeting: Short presentations from teams on vision/needs</a:t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Round Robin</a:t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e0eedc88c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e0eedc88c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8e0eedc88c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Popcorn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Valerie Williams will be working on the evaluation of this project.</a:t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08c10e2b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08c10e2b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this look like for you, your team, and your project ideas?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Possible meeting sequence: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Leadership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Local meeting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Large group team meeting</a:t>
            </a:r>
            <a:endParaRPr/>
          </a:p>
        </p:txBody>
      </p:sp>
      <p:sp>
        <p:nvSpPr>
          <p:cNvPr id="115" name="Google Shape;115;g908c10e2b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08c10e2b1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08c10e2b1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some other ideas?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Round Robin</a:t>
            </a:r>
            <a:endParaRPr/>
          </a:p>
        </p:txBody>
      </p:sp>
      <p:sp>
        <p:nvSpPr>
          <p:cNvPr id="122" name="Google Shape;122;g908c10e2b1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e0eedc88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e0eedc88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8e0eedc88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Vision: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GLOBE Partners in Colorado and Wyoming who collaborate to leverage GLOBE assets and organizational resources to improve Earth system science education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would this look like for your collaborative?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nsf.gov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globe.gov/web/united-states-of-america/home/ess-collaborative?p_p_id=56_INSTANCE_zGqAuBUCI7uY&amp;p_p_lifecycle=0&amp;p_p_state=normal&amp;p_p_mode=view&amp;p_p_col_id=column-1&amp;p_p_col_pos=2&amp;p_p_col_count=3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document/d/1sQAReBOkGT6YQFZVlWFMJpnkq6KKvDpnpMrPgOWNfz4/edit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58618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Earth System Science/GLOBE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Partner Collaboratives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2973904"/>
            <a:ext cx="9144000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Collaborative Leadership Meeting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Amy Barfield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Tony Murphy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John Ristvey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Deanna TeBockhorst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August 21, 2020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2384022" y="5349875"/>
            <a:ext cx="8153400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work is supported by the </a:t>
            </a:r>
            <a:r>
              <a:rPr b="0" i="0" lang="en-US" sz="11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National Science Foundation</a:t>
            </a: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Division of Atmospheric and Geospace Sciences (AGS), #</a:t>
            </a:r>
            <a:r>
              <a:rPr b="0" i="1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2011518</a:t>
            </a:r>
            <a:endParaRPr b="0" i="0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Any opinions, findings, and conclusions or recommendations expressed in this material are those of the author(s) and do not necessarily reflect the views of the National Science Foundation.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8080" y="5335794"/>
            <a:ext cx="951839" cy="89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e0eedc88c_0_3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Mission/Vision Statements</a:t>
            </a:r>
            <a:endParaRPr/>
          </a:p>
        </p:txBody>
      </p:sp>
      <p:sp>
        <p:nvSpPr>
          <p:cNvPr id="153" name="Google Shape;153;g8e0eedc88c_0_34"/>
          <p:cNvSpPr txBox="1"/>
          <p:nvPr>
            <p:ph idx="1" type="body"/>
          </p:nvPr>
        </p:nvSpPr>
        <p:spPr>
          <a:xfrm>
            <a:off x="838200" y="1825625"/>
            <a:ext cx="10515600" cy="481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Vision: long-term desired state of the world due to our (and others’)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work</a:t>
            </a:r>
            <a:endParaRPr b="1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Mission: why we’re here and how we’ll contribute to achieving the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vision</a:t>
            </a:r>
            <a:endParaRPr b="1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Developing a Vision/Goals</a:t>
            </a:r>
            <a:endParaRPr/>
          </a:p>
        </p:txBody>
      </p:sp>
      <p:sp>
        <p:nvSpPr>
          <p:cNvPr id="159" name="Google Shape;159;p7"/>
          <p:cNvSpPr txBox="1"/>
          <p:nvPr>
            <p:ph idx="1" type="body"/>
          </p:nvPr>
        </p:nvSpPr>
        <p:spPr>
          <a:xfrm>
            <a:off x="838200" y="1825625"/>
            <a:ext cx="10515600" cy="490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Purpose</a:t>
            </a:r>
            <a:endParaRPr sz="2590"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Example from Colorado</a:t>
            </a:r>
            <a:endParaRPr sz="259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Vision: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/>
              <a:t>GLOBE Partners in Colorado and Wyoming who collaborate to leverage GLOBE assets and organizational resources to improve Earth system science education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Goals: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/>
              <a:t>Determine how GLOBE can be instrumental in leveraging networks and partnerships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/>
              <a:t>Determine range of process definitions to integrate GLOBE in collaboration with organizations for sustainable programming and professional development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90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90"/>
          </a:p>
          <a:p>
            <a:pPr indent="-8763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ourier New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Review Website </a:t>
            </a:r>
            <a:endParaRPr/>
          </a:p>
        </p:txBody>
      </p:sp>
      <p:sp>
        <p:nvSpPr>
          <p:cNvPr id="165" name="Google Shape;165;p8"/>
          <p:cNvSpPr txBox="1"/>
          <p:nvPr>
            <p:ph idx="1" type="body"/>
          </p:nvPr>
        </p:nvSpPr>
        <p:spPr>
          <a:xfrm>
            <a:off x="514350" y="1690688"/>
            <a:ext cx="11163300" cy="480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0" u="sng">
                <a:solidFill>
                  <a:schemeClr val="hlink"/>
                </a:solidFill>
                <a:hlinkClick r:id="rId3"/>
              </a:rPr>
              <a:t>GLOBE Collaborative Website</a:t>
            </a:r>
            <a:endParaRPr/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065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90"/>
              <a:buChar char="•"/>
            </a:pPr>
            <a:r>
              <a:rPr lang="en-US"/>
              <a:t>Adding to content to contact pages for your collaborative team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065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90"/>
              <a:buChar char="•"/>
            </a:pPr>
            <a:r>
              <a:rPr lang="en-US" sz="2590"/>
              <a:t>Adding child pages for Vision/Mission Statement</a:t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90"/>
          </a:p>
          <a:p>
            <a:pPr indent="-393065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A place for sharing resources</a:t>
            </a:r>
            <a:endParaRPr sz="2590"/>
          </a:p>
          <a:p>
            <a:pPr indent="0" lvl="1" marL="4572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Homework and Next Meeting</a:t>
            </a:r>
            <a:endParaRPr/>
          </a:p>
        </p:txBody>
      </p:sp>
      <p:sp>
        <p:nvSpPr>
          <p:cNvPr id="171" name="Google Shape;17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Homework: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700"/>
              <a:t>Meet with your team to develop vision/mission and identify some needs from your collaborative team mates that we could help each other with to accomplish the vision/mission. 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Fill in bio page template with collaborative team member information for the project website 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Team name, Location/Region, Team members-short biography/contact information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Talk with team about days/times for large group meetings</a:t>
            </a:r>
            <a:endParaRPr sz="17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Next meeting (large group): </a:t>
            </a:r>
            <a:endParaRPr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Short presentations from teams on vision/needs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Timing of meeting with collaborative teams</a:t>
            </a:r>
            <a:endParaRPr sz="17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>
            <p:ph type="title"/>
          </p:nvPr>
        </p:nvSpPr>
        <p:spPr>
          <a:xfrm>
            <a:off x="766575" y="1152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 for us?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jristvey@ucar.edu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e0eedc88c_0_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8" name="Google Shape;98;g8e0eedc88c_0_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Introductions (John)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Review goals of the project (John)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Flipping the project (John)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Review Collective Impact Model (John)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Think about Vision/Mission based on Common Agenda (Deanna)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Review website and communication expectations (Amy)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With project coordinators (John/Amy/Deanna)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With your team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With other collaborative teams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Homework with your team (Deanna)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Next meeting between project coordinators and collaborative teams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Introductions </a:t>
            </a:r>
            <a:r>
              <a:rPr lang="en-US">
                <a:solidFill>
                  <a:srgbClr val="FF0000"/>
                </a:solidFill>
              </a:rPr>
              <a:t>(John: Hit record please)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03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n-US" sz="3300"/>
              <a:t>Describe your ESS/GLOBE Collaborative Team</a:t>
            </a:r>
            <a:endParaRPr sz="3300"/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o"/>
            </a:pPr>
            <a:r>
              <a:rPr lang="en-US" sz="2900"/>
              <a:t>Who are the members/affiliations of your collaborative team?</a:t>
            </a:r>
            <a:endParaRPr sz="2900"/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o"/>
            </a:pPr>
            <a:r>
              <a:rPr lang="en-US" sz="2900"/>
              <a:t>What are your thoughts about what you want to achieve by participating in this project?</a:t>
            </a:r>
            <a:endParaRPr sz="29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Goals of Project</a:t>
            </a:r>
            <a:endParaRPr/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Expand your view of Earth System Science (ESS) Providers and GLOBE Partners to develop and implement a plan for sustaining collaboratives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Document promising practices and processes for building collaborative teams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Align our efforts with a Collective Impact Model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08c10e2b1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Flipping the project	</a:t>
            </a:r>
            <a:endParaRPr/>
          </a:p>
        </p:txBody>
      </p:sp>
      <p:sp>
        <p:nvSpPr>
          <p:cNvPr id="118" name="Google Shape;118;g908c10e2b1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Moving from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meeting in person at the beginning of the project with follow-up meetings/work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To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meeting online over the next year within and between teams with a meeting in person at the end of the project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08c10e2b1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Format and Structure of Meetings (with flex)</a:t>
            </a:r>
            <a:endParaRPr/>
          </a:p>
        </p:txBody>
      </p:sp>
      <p:sp>
        <p:nvSpPr>
          <p:cNvPr id="125" name="Google Shape;125;g908c10e2b1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Team Lead Meetings (like today)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Planning and direction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Local Meeting(s)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You create the agenda and meet with your team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Large Group Meeting (with all team members)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Reviewing progress/homework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Sharing resources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Q/A and next steps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8e0eedc88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075" y="152400"/>
            <a:ext cx="7386862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Make up of Partner Collaboratives	</a:t>
            </a:r>
            <a:endParaRPr/>
          </a:p>
        </p:txBody>
      </p:sp>
      <p:sp>
        <p:nvSpPr>
          <p:cNvPr id="137" name="Google Shape;13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Formal and informal providers in Earth System Science (ESS) from: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/>
              <a:t>K-12 schools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/>
              <a:t>Community colleges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/>
              <a:t>Universities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/>
              <a:t>Minority serving institutions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/>
              <a:t>Informal science learning centers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/>
              <a:t>Nonprofit education organizations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Regional GLOBE representative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Active GLOBE Partners in a region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descr="Image result"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0180" y="2719448"/>
            <a:ext cx="4190630" cy="310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type="title"/>
          </p:nvPr>
        </p:nvSpPr>
        <p:spPr>
          <a:xfrm>
            <a:off x="348343" y="1855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Colorado</a:t>
            </a:r>
            <a:r>
              <a:rPr lang="en-US"/>
              <a:t> ESS Collaborative Example</a:t>
            </a:r>
            <a:endParaRPr/>
          </a:p>
        </p:txBody>
      </p:sp>
      <p:pic>
        <p:nvPicPr>
          <p:cNvPr id="145" name="Google Shape;145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163" y="1279359"/>
            <a:ext cx="7114796" cy="5443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TQvR5npTBsPJJzFscsWbbgFeuLnGqB3tzq09UKoeb8T5hwbvTCim6VY2voOkpO7tFptuAM1ga9tPgmNC5huUqL8nhcTh1emsLGfRI_vlzzIWRlcJiTwizGV2xPj4wKgwbtb7ieyl" id="146" name="Google Shape;14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9986" y="1048886"/>
            <a:ext cx="3809506" cy="529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2020-02-24T14:28:24Z</dcterms:created>
  <dc:creator>Ristvey</dc:creator>
</cp:coreProperties>
</file>