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Lst>
  <p:notesMasterIdLst>
    <p:notesMasterId r:id="rId12"/>
  </p:notesMasterIdLst>
  <p:handoutMasterIdLst>
    <p:handoutMasterId r:id="rId13"/>
  </p:handoutMasterIdLst>
  <p:sldIdLst>
    <p:sldId id="284" r:id="rId2"/>
    <p:sldId id="524" r:id="rId3"/>
    <p:sldId id="527" r:id="rId4"/>
    <p:sldId id="529" r:id="rId5"/>
    <p:sldId id="530" r:id="rId6"/>
    <p:sldId id="532" r:id="rId7"/>
    <p:sldId id="541" r:id="rId8"/>
    <p:sldId id="539" r:id="rId9"/>
    <p:sldId id="540" r:id="rId10"/>
    <p:sldId id="542" r:id="rId11"/>
  </p:sldIdLst>
  <p:sldSz cx="9144000" cy="5143500" type="screen16x9"/>
  <p:notesSz cx="6858000" cy="9144000"/>
  <p:defaultTextStyle>
    <a:defPPr>
      <a:defRPr lang="en-US"/>
    </a:defPPr>
    <a:lvl1pPr algn="l" rtl="0" eaLnBrk="0" fontAlgn="base" hangingPunct="0">
      <a:spcBef>
        <a:spcPct val="0"/>
      </a:spcBef>
      <a:spcAft>
        <a:spcPct val="0"/>
      </a:spcAft>
      <a:defRPr kern="1200">
        <a:solidFill>
          <a:schemeClr val="tx1"/>
        </a:solidFill>
        <a:latin typeface="Calibri" charset="0"/>
        <a:ea typeface="ＭＳ Ｐゴシック" charset="-128"/>
        <a:cs typeface="+mn-cs"/>
      </a:defRPr>
    </a:lvl1pPr>
    <a:lvl2pPr marL="457200" algn="l" rtl="0" eaLnBrk="0" fontAlgn="base" hangingPunct="0">
      <a:spcBef>
        <a:spcPct val="0"/>
      </a:spcBef>
      <a:spcAft>
        <a:spcPct val="0"/>
      </a:spcAft>
      <a:defRPr kern="1200">
        <a:solidFill>
          <a:schemeClr val="tx1"/>
        </a:solidFill>
        <a:latin typeface="Calibri" charset="0"/>
        <a:ea typeface="ＭＳ Ｐゴシック" charset="-128"/>
        <a:cs typeface="+mn-cs"/>
      </a:defRPr>
    </a:lvl2pPr>
    <a:lvl3pPr marL="914400" algn="l" rtl="0" eaLnBrk="0" fontAlgn="base" hangingPunct="0">
      <a:spcBef>
        <a:spcPct val="0"/>
      </a:spcBef>
      <a:spcAft>
        <a:spcPct val="0"/>
      </a:spcAft>
      <a:defRPr kern="1200">
        <a:solidFill>
          <a:schemeClr val="tx1"/>
        </a:solidFill>
        <a:latin typeface="Calibri" charset="0"/>
        <a:ea typeface="ＭＳ Ｐゴシック" charset="-128"/>
        <a:cs typeface="+mn-cs"/>
      </a:defRPr>
    </a:lvl3pPr>
    <a:lvl4pPr marL="1371600" algn="l" rtl="0" eaLnBrk="0" fontAlgn="base" hangingPunct="0">
      <a:spcBef>
        <a:spcPct val="0"/>
      </a:spcBef>
      <a:spcAft>
        <a:spcPct val="0"/>
      </a:spcAft>
      <a:defRPr kern="1200">
        <a:solidFill>
          <a:schemeClr val="tx1"/>
        </a:solidFill>
        <a:latin typeface="Calibri" charset="0"/>
        <a:ea typeface="ＭＳ Ｐゴシック" charset="-128"/>
        <a:cs typeface="+mn-cs"/>
      </a:defRPr>
    </a:lvl4pPr>
    <a:lvl5pPr marL="1828800" algn="l" rtl="0" eaLnBrk="0" fontAlgn="base" hangingPunct="0">
      <a:spcBef>
        <a:spcPct val="0"/>
      </a:spcBef>
      <a:spcAft>
        <a:spcPct val="0"/>
      </a:spcAft>
      <a:defRPr kern="1200">
        <a:solidFill>
          <a:schemeClr val="tx1"/>
        </a:solidFill>
        <a:latin typeface="Calibri" charset="0"/>
        <a:ea typeface="ＭＳ Ｐゴシック" charset="-128"/>
        <a:cs typeface="+mn-cs"/>
      </a:defRPr>
    </a:lvl5pPr>
    <a:lvl6pPr marL="2286000" algn="l" defTabSz="914400" rtl="0" eaLnBrk="1" latinLnBrk="0" hangingPunct="1">
      <a:defRPr kern="1200">
        <a:solidFill>
          <a:schemeClr val="tx1"/>
        </a:solidFill>
        <a:latin typeface="Calibri" charset="0"/>
        <a:ea typeface="ＭＳ Ｐゴシック" charset="-128"/>
        <a:cs typeface="+mn-cs"/>
      </a:defRPr>
    </a:lvl6pPr>
    <a:lvl7pPr marL="2743200" algn="l" defTabSz="914400" rtl="0" eaLnBrk="1" latinLnBrk="0" hangingPunct="1">
      <a:defRPr kern="1200">
        <a:solidFill>
          <a:schemeClr val="tx1"/>
        </a:solidFill>
        <a:latin typeface="Calibri" charset="0"/>
        <a:ea typeface="ＭＳ Ｐゴシック" charset="-128"/>
        <a:cs typeface="+mn-cs"/>
      </a:defRPr>
    </a:lvl7pPr>
    <a:lvl8pPr marL="3200400" algn="l" defTabSz="914400" rtl="0" eaLnBrk="1" latinLnBrk="0" hangingPunct="1">
      <a:defRPr kern="1200">
        <a:solidFill>
          <a:schemeClr val="tx1"/>
        </a:solidFill>
        <a:latin typeface="Calibri" charset="0"/>
        <a:ea typeface="ＭＳ Ｐゴシック" charset="-128"/>
        <a:cs typeface="+mn-cs"/>
      </a:defRPr>
    </a:lvl8pPr>
    <a:lvl9pPr marL="3657600" algn="l" defTabSz="914400" rtl="0" eaLnBrk="1" latinLnBrk="0" hangingPunct="1">
      <a:defRPr kern="1200">
        <a:solidFill>
          <a:schemeClr val="tx1"/>
        </a:solidFill>
        <a:latin typeface="Calibri" charset="0"/>
        <a:ea typeface="ＭＳ Ｐゴシック" charset="-128"/>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000000"/>
    <a:srgbClr val="FF0000"/>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76" autoAdjust="0"/>
    <p:restoredTop sz="91405"/>
  </p:normalViewPr>
  <p:slideViewPr>
    <p:cSldViewPr snapToGrid="0">
      <p:cViewPr varScale="1">
        <p:scale>
          <a:sx n="169" d="100"/>
          <a:sy n="169" d="100"/>
        </p:scale>
        <p:origin x="792" y="19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7BAC9223-DD98-8F46-9792-E41E10E216E6}" type="datetimeFigureOut">
              <a:rPr lang="en-US"/>
              <a:pPr>
                <a:defRPr/>
              </a:pPr>
              <a:t>7/15/20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8830AA2D-B2AF-5241-A571-A83F404BDA17}" type="slidenum">
              <a:rPr lang="en-US"/>
              <a:pPr>
                <a:defRPr/>
              </a:pPr>
              <a:t>‹#›</a:t>
            </a:fld>
            <a:endParaRPr lang="en-US"/>
          </a:p>
        </p:txBody>
      </p:sp>
    </p:spTree>
    <p:extLst>
      <p:ext uri="{BB962C8B-B14F-4D97-AF65-F5344CB8AC3E}">
        <p14:creationId xmlns:p14="http://schemas.microsoft.com/office/powerpoint/2010/main" val="7012400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A7D63EE3-8BD2-3C4E-8997-7D90BE3E030E}" type="datetimeFigureOut">
              <a:rPr lang="en-US" altLang="x-none"/>
              <a:pPr>
                <a:defRPr/>
              </a:pPr>
              <a:t>7/15/20</a:t>
            </a:fld>
            <a:endParaRPr lang="en-US" altLang="x-none"/>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F2296CA7-6852-E649-A6EB-FB6670A3B3D5}" type="slidenum">
              <a:rPr lang="en-US" altLang="x-none"/>
              <a:pPr>
                <a:defRPr/>
              </a:pPr>
              <a:t>‹#›</a:t>
            </a:fld>
            <a:endParaRPr lang="en-US" altLang="x-none"/>
          </a:p>
        </p:txBody>
      </p:sp>
    </p:spTree>
    <p:extLst>
      <p:ext uri="{BB962C8B-B14F-4D97-AF65-F5344CB8AC3E}">
        <p14:creationId xmlns:p14="http://schemas.microsoft.com/office/powerpoint/2010/main" val="188469596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2296CA7-6852-E649-A6EB-FB6670A3B3D5}" type="slidenum">
              <a:rPr lang="en-US" altLang="x-none" smtClean="0"/>
              <a:pPr>
                <a:defRPr/>
              </a:pPr>
              <a:t>3</a:t>
            </a:fld>
            <a:endParaRPr lang="en-US" altLang="x-none"/>
          </a:p>
        </p:txBody>
      </p:sp>
    </p:spTree>
    <p:extLst>
      <p:ext uri="{BB962C8B-B14F-4D97-AF65-F5344CB8AC3E}">
        <p14:creationId xmlns:p14="http://schemas.microsoft.com/office/powerpoint/2010/main" val="6269751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2296CA7-6852-E649-A6EB-FB6670A3B3D5}" type="slidenum">
              <a:rPr kumimoji="0" lang="en-US" altLang="x-none"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x-none"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18425971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2296CA7-6852-E649-A6EB-FB6670A3B3D5}" type="slidenum">
              <a:rPr lang="en-US" altLang="x-none" smtClean="0"/>
              <a:pPr>
                <a:defRPr/>
              </a:pPr>
              <a:t>5</a:t>
            </a:fld>
            <a:endParaRPr lang="en-US" altLang="x-none"/>
          </a:p>
        </p:txBody>
      </p:sp>
    </p:spTree>
    <p:extLst>
      <p:ext uri="{BB962C8B-B14F-4D97-AF65-F5344CB8AC3E}">
        <p14:creationId xmlns:p14="http://schemas.microsoft.com/office/powerpoint/2010/main" val="31614941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2296CA7-6852-E649-A6EB-FB6670A3B3D5}" type="slidenum">
              <a:rPr lang="en-US" altLang="x-none" smtClean="0"/>
              <a:pPr>
                <a:defRPr/>
              </a:pPr>
              <a:t>6</a:t>
            </a:fld>
            <a:endParaRPr lang="en-US" altLang="x-none"/>
          </a:p>
        </p:txBody>
      </p:sp>
    </p:spTree>
    <p:extLst>
      <p:ext uri="{BB962C8B-B14F-4D97-AF65-F5344CB8AC3E}">
        <p14:creationId xmlns:p14="http://schemas.microsoft.com/office/powerpoint/2010/main" val="39224797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2296CA7-6852-E649-A6EB-FB6670A3B3D5}" type="slidenum">
              <a:rPr lang="en-US" altLang="x-none" smtClean="0"/>
              <a:pPr>
                <a:defRPr/>
              </a:pPr>
              <a:t>7</a:t>
            </a:fld>
            <a:endParaRPr lang="en-US" altLang="x-none"/>
          </a:p>
        </p:txBody>
      </p:sp>
    </p:spTree>
    <p:extLst>
      <p:ext uri="{BB962C8B-B14F-4D97-AF65-F5344CB8AC3E}">
        <p14:creationId xmlns:p14="http://schemas.microsoft.com/office/powerpoint/2010/main" val="27224430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2296CA7-6852-E649-A6EB-FB6670A3B3D5}" type="slidenum">
              <a:rPr lang="en-US" altLang="x-none" smtClean="0"/>
              <a:pPr>
                <a:defRPr/>
              </a:pPr>
              <a:t>8</a:t>
            </a:fld>
            <a:endParaRPr lang="en-US" altLang="x-none"/>
          </a:p>
        </p:txBody>
      </p:sp>
    </p:spTree>
    <p:extLst>
      <p:ext uri="{BB962C8B-B14F-4D97-AF65-F5344CB8AC3E}">
        <p14:creationId xmlns:p14="http://schemas.microsoft.com/office/powerpoint/2010/main" val="27084981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2296CA7-6852-E649-A6EB-FB6670A3B3D5}" type="slidenum">
              <a:rPr lang="en-US" altLang="x-none" smtClean="0"/>
              <a:pPr>
                <a:defRPr/>
              </a:pPr>
              <a:t>9</a:t>
            </a:fld>
            <a:endParaRPr lang="en-US" altLang="x-none"/>
          </a:p>
        </p:txBody>
      </p:sp>
    </p:spTree>
    <p:extLst>
      <p:ext uri="{BB962C8B-B14F-4D97-AF65-F5344CB8AC3E}">
        <p14:creationId xmlns:p14="http://schemas.microsoft.com/office/powerpoint/2010/main" val="37581675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2296CA7-6852-E649-A6EB-FB6670A3B3D5}" type="slidenum">
              <a:rPr lang="en-US" altLang="x-none" smtClean="0"/>
              <a:pPr>
                <a:defRPr/>
              </a:pPr>
              <a:t>10</a:t>
            </a:fld>
            <a:endParaRPr lang="en-US" altLang="x-none"/>
          </a:p>
        </p:txBody>
      </p:sp>
    </p:spTree>
    <p:extLst>
      <p:ext uri="{BB962C8B-B14F-4D97-AF65-F5344CB8AC3E}">
        <p14:creationId xmlns:p14="http://schemas.microsoft.com/office/powerpoint/2010/main" val="40881357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459D0467-DCE0-D64A-92C7-E5B53DB87E23}" type="datetimeFigureOut">
              <a:rPr lang="en-US" altLang="x-none"/>
              <a:pPr>
                <a:defRPr/>
              </a:pPr>
              <a:t>7/15/20</a:t>
            </a:fld>
            <a:endParaRPr lang="en-US" altLang="x-none"/>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546E94A-DC3F-374D-AFA2-FCA795250560}" type="slidenum">
              <a:rPr lang="en-US" altLang="x-none"/>
              <a:pPr>
                <a:defRPr/>
              </a:pPr>
              <a:t>‹#›</a:t>
            </a:fld>
            <a:endParaRPr lang="en-US" altLang="x-none"/>
          </a:p>
        </p:txBody>
      </p:sp>
    </p:spTree>
    <p:extLst>
      <p:ext uri="{BB962C8B-B14F-4D97-AF65-F5344CB8AC3E}">
        <p14:creationId xmlns:p14="http://schemas.microsoft.com/office/powerpoint/2010/main" val="351837052"/>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21F8F09-B86C-074F-9B58-2B3295E5ADDA}" type="datetimeFigureOut">
              <a:rPr lang="en-US" altLang="x-none"/>
              <a:pPr>
                <a:defRPr/>
              </a:pPr>
              <a:t>7/15/20</a:t>
            </a:fld>
            <a:endParaRPr lang="en-US" altLang="x-none"/>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3F7D1F6-B90C-0C46-9D2A-B2FF05BE7B0B}" type="slidenum">
              <a:rPr lang="en-US" altLang="x-none"/>
              <a:pPr>
                <a:defRPr/>
              </a:pPr>
              <a:t>‹#›</a:t>
            </a:fld>
            <a:endParaRPr lang="en-US" altLang="x-none"/>
          </a:p>
        </p:txBody>
      </p:sp>
    </p:spTree>
    <p:extLst>
      <p:ext uri="{BB962C8B-B14F-4D97-AF65-F5344CB8AC3E}">
        <p14:creationId xmlns:p14="http://schemas.microsoft.com/office/powerpoint/2010/main" val="1854887328"/>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66B2FEA-F3F6-A242-A520-76D94E49F8CA}" type="datetimeFigureOut">
              <a:rPr lang="en-US" altLang="x-none"/>
              <a:pPr>
                <a:defRPr/>
              </a:pPr>
              <a:t>7/15/20</a:t>
            </a:fld>
            <a:endParaRPr lang="en-US" altLang="x-none"/>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A9880BB-D3F6-8242-B3C5-51448576ED83}" type="slidenum">
              <a:rPr lang="en-US" altLang="x-none"/>
              <a:pPr>
                <a:defRPr/>
              </a:pPr>
              <a:t>‹#›</a:t>
            </a:fld>
            <a:endParaRPr lang="en-US" altLang="x-none"/>
          </a:p>
        </p:txBody>
      </p:sp>
    </p:spTree>
    <p:extLst>
      <p:ext uri="{BB962C8B-B14F-4D97-AF65-F5344CB8AC3E}">
        <p14:creationId xmlns:p14="http://schemas.microsoft.com/office/powerpoint/2010/main" val="7121819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A28BFD9-5411-1C42-936F-AF92C67CC54C}" type="datetimeFigureOut">
              <a:rPr lang="en-US" altLang="x-none"/>
              <a:pPr>
                <a:defRPr/>
              </a:pPr>
              <a:t>7/15/20</a:t>
            </a:fld>
            <a:endParaRPr lang="en-US" altLang="x-none"/>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A207045-9B80-4F40-8A41-FC7B7B786B3A}" type="slidenum">
              <a:rPr lang="en-US" altLang="x-none"/>
              <a:pPr>
                <a:defRPr/>
              </a:pPr>
              <a:t>‹#›</a:t>
            </a:fld>
            <a:endParaRPr lang="en-US" altLang="x-none"/>
          </a:p>
        </p:txBody>
      </p:sp>
    </p:spTree>
    <p:extLst>
      <p:ext uri="{BB962C8B-B14F-4D97-AF65-F5344CB8AC3E}">
        <p14:creationId xmlns:p14="http://schemas.microsoft.com/office/powerpoint/2010/main" val="1302852773"/>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E125047C-BE92-164E-AC3F-9720FEB0F499}" type="datetimeFigureOut">
              <a:rPr lang="en-US" altLang="x-none"/>
              <a:pPr>
                <a:defRPr/>
              </a:pPr>
              <a:t>7/15/20</a:t>
            </a:fld>
            <a:endParaRPr lang="en-US" altLang="x-none"/>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4226C0A-32F4-934A-905D-3F6FF11861E8}" type="slidenum">
              <a:rPr lang="en-US" altLang="x-none"/>
              <a:pPr>
                <a:defRPr/>
              </a:pPr>
              <a:t>‹#›</a:t>
            </a:fld>
            <a:endParaRPr lang="en-US" altLang="x-none"/>
          </a:p>
        </p:txBody>
      </p:sp>
    </p:spTree>
    <p:extLst>
      <p:ext uri="{BB962C8B-B14F-4D97-AF65-F5344CB8AC3E}">
        <p14:creationId xmlns:p14="http://schemas.microsoft.com/office/powerpoint/2010/main" val="130329099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D1F03C45-BFCB-3C47-9253-56CF8E4CD903}" type="datetimeFigureOut">
              <a:rPr lang="en-US" altLang="x-none"/>
              <a:pPr>
                <a:defRPr/>
              </a:pPr>
              <a:t>7/15/20</a:t>
            </a:fld>
            <a:endParaRPr lang="en-US" altLang="x-none"/>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7F68FC2-BC8F-7D48-9DEB-7B923058D0FF}" type="slidenum">
              <a:rPr lang="en-US" altLang="x-none"/>
              <a:pPr>
                <a:defRPr/>
              </a:pPr>
              <a:t>‹#›</a:t>
            </a:fld>
            <a:endParaRPr lang="en-US" altLang="x-none"/>
          </a:p>
        </p:txBody>
      </p:sp>
    </p:spTree>
    <p:extLst>
      <p:ext uri="{BB962C8B-B14F-4D97-AF65-F5344CB8AC3E}">
        <p14:creationId xmlns:p14="http://schemas.microsoft.com/office/powerpoint/2010/main" val="78620793"/>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A82BBFA8-833F-9044-A58D-D96FD405F75E}" type="datetimeFigureOut">
              <a:rPr lang="en-US" altLang="x-none"/>
              <a:pPr>
                <a:defRPr/>
              </a:pPr>
              <a:t>7/15/20</a:t>
            </a:fld>
            <a:endParaRPr lang="en-US" altLang="x-none"/>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3AC9016-4CA3-3A4A-B519-E2EF9F36CF37}" type="slidenum">
              <a:rPr lang="en-US" altLang="x-none"/>
              <a:pPr>
                <a:defRPr/>
              </a:pPr>
              <a:t>‹#›</a:t>
            </a:fld>
            <a:endParaRPr lang="en-US" altLang="x-none"/>
          </a:p>
        </p:txBody>
      </p:sp>
    </p:spTree>
    <p:extLst>
      <p:ext uri="{BB962C8B-B14F-4D97-AF65-F5344CB8AC3E}">
        <p14:creationId xmlns:p14="http://schemas.microsoft.com/office/powerpoint/2010/main" val="677225046"/>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627D4EDF-7879-0047-93E3-6CC64F96748F}" type="datetimeFigureOut">
              <a:rPr lang="en-US" altLang="x-none"/>
              <a:pPr>
                <a:defRPr/>
              </a:pPr>
              <a:t>7/15/20</a:t>
            </a:fld>
            <a:endParaRPr lang="en-US" altLang="x-none"/>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B0CE814E-F06F-4449-97EF-E3392E905D84}" type="slidenum">
              <a:rPr lang="en-US" altLang="x-none"/>
              <a:pPr>
                <a:defRPr/>
              </a:pPr>
              <a:t>‹#›</a:t>
            </a:fld>
            <a:endParaRPr lang="en-US" altLang="x-none"/>
          </a:p>
        </p:txBody>
      </p:sp>
    </p:spTree>
    <p:extLst>
      <p:ext uri="{BB962C8B-B14F-4D97-AF65-F5344CB8AC3E}">
        <p14:creationId xmlns:p14="http://schemas.microsoft.com/office/powerpoint/2010/main" val="458019022"/>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E478249-913C-B142-A937-E663770220C6}" type="datetimeFigureOut">
              <a:rPr lang="en-US" altLang="x-none"/>
              <a:pPr>
                <a:defRPr/>
              </a:pPr>
              <a:t>7/15/20</a:t>
            </a:fld>
            <a:endParaRPr lang="en-US" altLang="x-none"/>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EDD35E71-79C4-2C4F-942F-780EA275B0B8}" type="slidenum">
              <a:rPr lang="en-US" altLang="x-none"/>
              <a:pPr>
                <a:defRPr/>
              </a:pPr>
              <a:t>‹#›</a:t>
            </a:fld>
            <a:endParaRPr lang="en-US" altLang="x-none"/>
          </a:p>
        </p:txBody>
      </p:sp>
    </p:spTree>
    <p:extLst>
      <p:ext uri="{BB962C8B-B14F-4D97-AF65-F5344CB8AC3E}">
        <p14:creationId xmlns:p14="http://schemas.microsoft.com/office/powerpoint/2010/main" val="134431190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C846823-41E6-DB4C-AA28-20B7FCAD4B3A}" type="datetimeFigureOut">
              <a:rPr lang="en-US" altLang="x-none"/>
              <a:pPr>
                <a:defRPr/>
              </a:pPr>
              <a:t>7/15/20</a:t>
            </a:fld>
            <a:endParaRPr lang="en-US" altLang="x-none"/>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3FB45EA-830E-1A48-9679-D068D50CAA29}" type="slidenum">
              <a:rPr lang="en-US" altLang="x-none"/>
              <a:pPr>
                <a:defRPr/>
              </a:pPr>
              <a:t>‹#›</a:t>
            </a:fld>
            <a:endParaRPr lang="en-US" altLang="x-none"/>
          </a:p>
        </p:txBody>
      </p:sp>
    </p:spTree>
    <p:extLst>
      <p:ext uri="{BB962C8B-B14F-4D97-AF65-F5344CB8AC3E}">
        <p14:creationId xmlns:p14="http://schemas.microsoft.com/office/powerpoint/2010/main" val="17475405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70"/>
            <a:ext cx="4629150" cy="3655219"/>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2BC669FC-EBB8-4743-A6C2-938ED128DA44}" type="datetimeFigureOut">
              <a:rPr lang="en-US" altLang="x-none"/>
              <a:pPr>
                <a:defRPr/>
              </a:pPr>
              <a:t>7/15/20</a:t>
            </a:fld>
            <a:endParaRPr lang="en-US" altLang="x-none"/>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AA67D99-E3E4-284D-A593-81B48F7ED0CD}" type="slidenum">
              <a:rPr lang="en-US" altLang="x-none"/>
              <a:pPr>
                <a:defRPr/>
              </a:pPr>
              <a:t>‹#›</a:t>
            </a:fld>
            <a:endParaRPr lang="en-US" altLang="x-none"/>
          </a:p>
        </p:txBody>
      </p:sp>
    </p:spTree>
    <p:extLst>
      <p:ext uri="{BB962C8B-B14F-4D97-AF65-F5344CB8AC3E}">
        <p14:creationId xmlns:p14="http://schemas.microsoft.com/office/powerpoint/2010/main" val="1481256936"/>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274638"/>
            <a:ext cx="788670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28650" y="1370013"/>
            <a:ext cx="7886700"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28650" y="4767263"/>
            <a:ext cx="2057400" cy="274637"/>
          </a:xfrm>
          <a:prstGeom prst="rect">
            <a:avLst/>
          </a:prstGeom>
        </p:spPr>
        <p:txBody>
          <a:bodyPr vert="horz" wrap="square" lIns="91440" tIns="45720" rIns="91440" bIns="45720" numCol="1" anchor="ctr" anchorCtr="0" compatLnSpc="1">
            <a:prstTxWarp prst="textNoShape">
              <a:avLst/>
            </a:prstTxWarp>
          </a:bodyPr>
          <a:lstStyle>
            <a:lvl1pPr eaLnBrk="1" hangingPunct="1">
              <a:defRPr sz="900">
                <a:solidFill>
                  <a:srgbClr val="898989"/>
                </a:solidFill>
              </a:defRPr>
            </a:lvl1pPr>
          </a:lstStyle>
          <a:p>
            <a:pPr>
              <a:defRPr/>
            </a:pPr>
            <a:fld id="{6CEB3136-D20B-5042-9155-407A9923EF06}" type="datetimeFigureOut">
              <a:rPr lang="en-US" altLang="x-none"/>
              <a:pPr>
                <a:defRPr/>
              </a:pPr>
              <a:t>7/15/20</a:t>
            </a:fld>
            <a:endParaRPr lang="en-US" altLang="x-none"/>
          </a:p>
        </p:txBody>
      </p:sp>
      <p:sp>
        <p:nvSpPr>
          <p:cNvPr id="5" name="Footer Placeholder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457950" y="4767263"/>
            <a:ext cx="2057400" cy="274637"/>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defRPr>
            </a:lvl1pPr>
          </a:lstStyle>
          <a:p>
            <a:pPr>
              <a:defRPr/>
            </a:pPr>
            <a:fld id="{04F1B2C6-3F2D-3245-831C-9E5D47083FFE}" type="slidenum">
              <a:rPr lang="en-US" altLang="x-none"/>
              <a:pPr>
                <a:defRPr/>
              </a:pPr>
              <a:t>‹#›</a:t>
            </a:fld>
            <a:endParaRPr lang="en-US" altLang="x-none"/>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ransition/>
  <p:txStyles>
    <p:titleStyle>
      <a:lvl1pPr algn="l" defTabSz="685800" rtl="0" eaLnBrk="0" fontAlgn="base" hangingPunct="0">
        <a:lnSpc>
          <a:spcPct val="90000"/>
        </a:lnSpc>
        <a:spcBef>
          <a:spcPct val="0"/>
        </a:spcBef>
        <a:spcAft>
          <a:spcPct val="0"/>
        </a:spcAft>
        <a:defRPr sz="3300" kern="1200">
          <a:solidFill>
            <a:schemeClr val="tx1"/>
          </a:solidFill>
          <a:latin typeface="+mj-lt"/>
          <a:ea typeface="ＭＳ Ｐゴシック" charset="0"/>
          <a:cs typeface="ＭＳ Ｐゴシック" charset="0"/>
        </a:defRPr>
      </a:lvl1pPr>
      <a:lvl2pPr algn="l" defTabSz="685800" rtl="0" eaLnBrk="0" fontAlgn="base" hangingPunct="0">
        <a:lnSpc>
          <a:spcPct val="90000"/>
        </a:lnSpc>
        <a:spcBef>
          <a:spcPct val="0"/>
        </a:spcBef>
        <a:spcAft>
          <a:spcPct val="0"/>
        </a:spcAft>
        <a:defRPr sz="3300">
          <a:solidFill>
            <a:schemeClr val="tx1"/>
          </a:solidFill>
          <a:latin typeface="Calibri Light" charset="0"/>
          <a:ea typeface="ＭＳ Ｐゴシック" charset="0"/>
          <a:cs typeface="ＭＳ Ｐゴシック" charset="0"/>
        </a:defRPr>
      </a:lvl2pPr>
      <a:lvl3pPr algn="l" defTabSz="685800" rtl="0" eaLnBrk="0" fontAlgn="base" hangingPunct="0">
        <a:lnSpc>
          <a:spcPct val="90000"/>
        </a:lnSpc>
        <a:spcBef>
          <a:spcPct val="0"/>
        </a:spcBef>
        <a:spcAft>
          <a:spcPct val="0"/>
        </a:spcAft>
        <a:defRPr sz="3300">
          <a:solidFill>
            <a:schemeClr val="tx1"/>
          </a:solidFill>
          <a:latin typeface="Calibri Light" charset="0"/>
          <a:ea typeface="ＭＳ Ｐゴシック" charset="0"/>
          <a:cs typeface="ＭＳ Ｐゴシック" charset="0"/>
        </a:defRPr>
      </a:lvl3pPr>
      <a:lvl4pPr algn="l" defTabSz="685800" rtl="0" eaLnBrk="0" fontAlgn="base" hangingPunct="0">
        <a:lnSpc>
          <a:spcPct val="90000"/>
        </a:lnSpc>
        <a:spcBef>
          <a:spcPct val="0"/>
        </a:spcBef>
        <a:spcAft>
          <a:spcPct val="0"/>
        </a:spcAft>
        <a:defRPr sz="3300">
          <a:solidFill>
            <a:schemeClr val="tx1"/>
          </a:solidFill>
          <a:latin typeface="Calibri Light" charset="0"/>
          <a:ea typeface="ＭＳ Ｐゴシック" charset="0"/>
          <a:cs typeface="ＭＳ Ｐゴシック" charset="0"/>
        </a:defRPr>
      </a:lvl4pPr>
      <a:lvl5pPr algn="l" defTabSz="685800" rtl="0" eaLnBrk="0" fontAlgn="base" hangingPunct="0">
        <a:lnSpc>
          <a:spcPct val="90000"/>
        </a:lnSpc>
        <a:spcBef>
          <a:spcPct val="0"/>
        </a:spcBef>
        <a:spcAft>
          <a:spcPct val="0"/>
        </a:spcAft>
        <a:defRPr sz="3300">
          <a:solidFill>
            <a:schemeClr val="tx1"/>
          </a:solidFill>
          <a:latin typeface="Calibri Light" charset="0"/>
          <a:ea typeface="ＭＳ Ｐゴシック" charset="0"/>
          <a:cs typeface="ＭＳ Ｐゴシック" charset="0"/>
        </a:defRPr>
      </a:lvl5pPr>
      <a:lvl6pPr marL="457200" algn="l" defTabSz="685800" rtl="0" fontAlgn="base">
        <a:lnSpc>
          <a:spcPct val="90000"/>
        </a:lnSpc>
        <a:spcBef>
          <a:spcPct val="0"/>
        </a:spcBef>
        <a:spcAft>
          <a:spcPct val="0"/>
        </a:spcAft>
        <a:defRPr sz="3300">
          <a:solidFill>
            <a:schemeClr val="tx1"/>
          </a:solidFill>
          <a:latin typeface="Calibri Light" charset="0"/>
          <a:ea typeface="ＭＳ Ｐゴシック" charset="0"/>
        </a:defRPr>
      </a:lvl6pPr>
      <a:lvl7pPr marL="914400" algn="l" defTabSz="685800" rtl="0" fontAlgn="base">
        <a:lnSpc>
          <a:spcPct val="90000"/>
        </a:lnSpc>
        <a:spcBef>
          <a:spcPct val="0"/>
        </a:spcBef>
        <a:spcAft>
          <a:spcPct val="0"/>
        </a:spcAft>
        <a:defRPr sz="3300">
          <a:solidFill>
            <a:schemeClr val="tx1"/>
          </a:solidFill>
          <a:latin typeface="Calibri Light" charset="0"/>
          <a:ea typeface="ＭＳ Ｐゴシック" charset="0"/>
        </a:defRPr>
      </a:lvl7pPr>
      <a:lvl8pPr marL="1371600" algn="l" defTabSz="685800" rtl="0" fontAlgn="base">
        <a:lnSpc>
          <a:spcPct val="90000"/>
        </a:lnSpc>
        <a:spcBef>
          <a:spcPct val="0"/>
        </a:spcBef>
        <a:spcAft>
          <a:spcPct val="0"/>
        </a:spcAft>
        <a:defRPr sz="3300">
          <a:solidFill>
            <a:schemeClr val="tx1"/>
          </a:solidFill>
          <a:latin typeface="Calibri Light" charset="0"/>
          <a:ea typeface="ＭＳ Ｐゴシック" charset="0"/>
        </a:defRPr>
      </a:lvl8pPr>
      <a:lvl9pPr marL="1828800" algn="l" defTabSz="685800" rtl="0" fontAlgn="base">
        <a:lnSpc>
          <a:spcPct val="90000"/>
        </a:lnSpc>
        <a:spcBef>
          <a:spcPct val="0"/>
        </a:spcBef>
        <a:spcAft>
          <a:spcPct val="0"/>
        </a:spcAft>
        <a:defRPr sz="3300">
          <a:solidFill>
            <a:schemeClr val="tx1"/>
          </a:solidFill>
          <a:latin typeface="Calibri Light" charset="0"/>
          <a:ea typeface="ＭＳ Ｐゴシック" charset="0"/>
        </a:defRPr>
      </a:lvl9pPr>
    </p:titleStyle>
    <p:bodyStyle>
      <a:lvl1pPr marL="171450" indent="-171450" algn="l" defTabSz="685800" rtl="0" eaLnBrk="0" fontAlgn="base" hangingPunct="0">
        <a:lnSpc>
          <a:spcPct val="90000"/>
        </a:lnSpc>
        <a:spcBef>
          <a:spcPts val="750"/>
        </a:spcBef>
        <a:spcAft>
          <a:spcPct val="0"/>
        </a:spcAft>
        <a:buFont typeface="Arial" charset="0"/>
        <a:buChar char="•"/>
        <a:defRPr sz="2100" kern="1200">
          <a:solidFill>
            <a:schemeClr val="tx1"/>
          </a:solidFill>
          <a:latin typeface="+mn-lt"/>
          <a:ea typeface="ＭＳ Ｐゴシック" charset="0"/>
          <a:cs typeface="ＭＳ Ｐゴシック" charset="0"/>
        </a:defRPr>
      </a:lvl1pPr>
      <a:lvl2pPr marL="514350" indent="-171450" algn="l" defTabSz="685800" rtl="0" eaLnBrk="0" fontAlgn="base" hangingPunct="0">
        <a:lnSpc>
          <a:spcPct val="90000"/>
        </a:lnSpc>
        <a:spcBef>
          <a:spcPts val="375"/>
        </a:spcBef>
        <a:spcAft>
          <a:spcPct val="0"/>
        </a:spcAft>
        <a:buFont typeface="Arial" charset="0"/>
        <a:buChar char="•"/>
        <a:defRPr kern="1200">
          <a:solidFill>
            <a:schemeClr val="tx1"/>
          </a:solidFill>
          <a:latin typeface="+mn-lt"/>
          <a:ea typeface="ＭＳ Ｐゴシック" charset="0"/>
          <a:cs typeface="+mn-cs"/>
        </a:defRPr>
      </a:lvl2pPr>
      <a:lvl3pPr marL="857250" indent="-171450" algn="l" defTabSz="685800" rtl="0" eaLnBrk="0" fontAlgn="base" hangingPunct="0">
        <a:lnSpc>
          <a:spcPct val="90000"/>
        </a:lnSpc>
        <a:spcBef>
          <a:spcPts val="375"/>
        </a:spcBef>
        <a:spcAft>
          <a:spcPct val="0"/>
        </a:spcAft>
        <a:buFont typeface="Arial" charset="0"/>
        <a:buChar char="•"/>
        <a:defRPr sz="1500" kern="1200">
          <a:solidFill>
            <a:schemeClr val="tx1"/>
          </a:solidFill>
          <a:latin typeface="+mn-lt"/>
          <a:ea typeface="ＭＳ Ｐゴシック" charset="0"/>
          <a:cs typeface="+mn-cs"/>
        </a:defRPr>
      </a:lvl3pPr>
      <a:lvl4pPr marL="1200150" indent="-171450" algn="l" defTabSz="685800" rtl="0" eaLnBrk="0" fontAlgn="base" hangingPunct="0">
        <a:lnSpc>
          <a:spcPct val="90000"/>
        </a:lnSpc>
        <a:spcBef>
          <a:spcPts val="375"/>
        </a:spcBef>
        <a:spcAft>
          <a:spcPct val="0"/>
        </a:spcAft>
        <a:buFont typeface="Arial" charset="0"/>
        <a:buChar char="•"/>
        <a:defRPr sz="1300" kern="1200">
          <a:solidFill>
            <a:schemeClr val="tx1"/>
          </a:solidFill>
          <a:latin typeface="+mn-lt"/>
          <a:ea typeface="ＭＳ Ｐゴシック" charset="0"/>
          <a:cs typeface="+mn-cs"/>
        </a:defRPr>
      </a:lvl4pPr>
      <a:lvl5pPr marL="1543050" indent="-171450" algn="l" defTabSz="685800" rtl="0" eaLnBrk="0" fontAlgn="base" hangingPunct="0">
        <a:lnSpc>
          <a:spcPct val="90000"/>
        </a:lnSpc>
        <a:spcBef>
          <a:spcPts val="375"/>
        </a:spcBef>
        <a:spcAft>
          <a:spcPct val="0"/>
        </a:spcAft>
        <a:buFont typeface="Arial" charset="0"/>
        <a:buChar char="•"/>
        <a:defRPr sz="1300" kern="1200">
          <a:solidFill>
            <a:schemeClr val="tx1"/>
          </a:solidFill>
          <a:latin typeface="+mn-lt"/>
          <a:ea typeface="ＭＳ Ｐゴシック" charset="0"/>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tiff"/><Relationship Id="rId13" Type="http://schemas.openxmlformats.org/officeDocument/2006/relationships/image" Target="../media/image12.jpe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jpeg"/><Relationship Id="rId5" Type="http://schemas.openxmlformats.org/officeDocument/2006/relationships/image" Target="../media/image4.tiff"/><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jp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12" Type="http://schemas.openxmlformats.org/officeDocument/2006/relationships/image" Target="../media/image40.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tiff"/><Relationship Id="rId11" Type="http://schemas.openxmlformats.org/officeDocument/2006/relationships/image" Target="../media/image39.JPG"/><Relationship Id="rId5" Type="http://schemas.openxmlformats.org/officeDocument/2006/relationships/image" Target="../media/image3.jpeg"/><Relationship Id="rId10" Type="http://schemas.openxmlformats.org/officeDocument/2006/relationships/image" Target="../media/image8.jpg"/><Relationship Id="rId4" Type="http://schemas.openxmlformats.org/officeDocument/2006/relationships/image" Target="../media/image2.png"/><Relationship Id="rId9" Type="http://schemas.openxmlformats.org/officeDocument/2006/relationships/image" Target="../media/image7.tiff"/></Relationships>
</file>

<file path=ppt/slides/_rels/slide2.xml.rels><?xml version="1.0" encoding="UTF-8" standalone="yes"?>
<Relationships xmlns="http://schemas.openxmlformats.org/package/2006/relationships"><Relationship Id="rId8" Type="http://schemas.openxmlformats.org/officeDocument/2006/relationships/image" Target="../media/image7.tiff"/><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tiff"/><Relationship Id="rId10" Type="http://schemas.openxmlformats.org/officeDocument/2006/relationships/image" Target="../media/image14.JPG"/><Relationship Id="rId4" Type="http://schemas.openxmlformats.org/officeDocument/2006/relationships/image" Target="../media/image3.jpeg"/><Relationship Id="rId9" Type="http://schemas.openxmlformats.org/officeDocument/2006/relationships/image" Target="../media/image8.jp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7.png"/><Relationship Id="rId3" Type="http://schemas.openxmlformats.org/officeDocument/2006/relationships/image" Target="../media/image1.jpeg"/><Relationship Id="rId7" Type="http://schemas.openxmlformats.org/officeDocument/2006/relationships/image" Target="../media/image5.png"/><Relationship Id="rId12" Type="http://schemas.openxmlformats.org/officeDocument/2006/relationships/image" Target="../media/image16.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tiff"/><Relationship Id="rId11" Type="http://schemas.openxmlformats.org/officeDocument/2006/relationships/image" Target="../media/image8.jpg"/><Relationship Id="rId5" Type="http://schemas.openxmlformats.org/officeDocument/2006/relationships/image" Target="../media/image3.jpeg"/><Relationship Id="rId15" Type="http://schemas.openxmlformats.org/officeDocument/2006/relationships/image" Target="../media/image19.png"/><Relationship Id="rId10" Type="http://schemas.openxmlformats.org/officeDocument/2006/relationships/image" Target="../media/image15.jpg"/><Relationship Id="rId4" Type="http://schemas.openxmlformats.org/officeDocument/2006/relationships/image" Target="../media/image2.png"/><Relationship Id="rId9" Type="http://schemas.openxmlformats.org/officeDocument/2006/relationships/image" Target="../media/image7.tiff"/><Relationship Id="rId14" Type="http://schemas.openxmlformats.org/officeDocument/2006/relationships/image" Target="../media/image18.JP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22.png"/><Relationship Id="rId3" Type="http://schemas.openxmlformats.org/officeDocument/2006/relationships/image" Target="../media/image1.jpeg"/><Relationship Id="rId7" Type="http://schemas.openxmlformats.org/officeDocument/2006/relationships/image" Target="../media/image5.png"/><Relationship Id="rId12"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tiff"/><Relationship Id="rId11" Type="http://schemas.openxmlformats.org/officeDocument/2006/relationships/image" Target="../media/image20.png"/><Relationship Id="rId5" Type="http://schemas.openxmlformats.org/officeDocument/2006/relationships/image" Target="../media/image3.jpeg"/><Relationship Id="rId10" Type="http://schemas.openxmlformats.org/officeDocument/2006/relationships/image" Target="../media/image8.jpg"/><Relationship Id="rId4" Type="http://schemas.openxmlformats.org/officeDocument/2006/relationships/image" Target="../media/image2.png"/><Relationship Id="rId9" Type="http://schemas.openxmlformats.org/officeDocument/2006/relationships/image" Target="../media/image7.tiff"/><Relationship Id="rId14"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12"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tiff"/><Relationship Id="rId11" Type="http://schemas.openxmlformats.org/officeDocument/2006/relationships/image" Target="../media/image24.png"/><Relationship Id="rId5" Type="http://schemas.openxmlformats.org/officeDocument/2006/relationships/image" Target="../media/image3.jpeg"/><Relationship Id="rId10" Type="http://schemas.openxmlformats.org/officeDocument/2006/relationships/image" Target="../media/image8.jpg"/><Relationship Id="rId4" Type="http://schemas.openxmlformats.org/officeDocument/2006/relationships/image" Target="../media/image2.png"/><Relationship Id="rId9" Type="http://schemas.openxmlformats.org/officeDocument/2006/relationships/image" Target="../media/image7.tiff"/></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12"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tiff"/><Relationship Id="rId11" Type="http://schemas.openxmlformats.org/officeDocument/2006/relationships/image" Target="../media/image26.png"/><Relationship Id="rId5" Type="http://schemas.openxmlformats.org/officeDocument/2006/relationships/image" Target="../media/image3.jpeg"/><Relationship Id="rId10" Type="http://schemas.openxmlformats.org/officeDocument/2006/relationships/image" Target="../media/image8.jpg"/><Relationship Id="rId4" Type="http://schemas.openxmlformats.org/officeDocument/2006/relationships/image" Target="../media/image2.png"/><Relationship Id="rId9" Type="http://schemas.openxmlformats.org/officeDocument/2006/relationships/image" Target="../media/image7.tiff"/></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30.JPG"/><Relationship Id="rId3" Type="http://schemas.openxmlformats.org/officeDocument/2006/relationships/image" Target="../media/image1.jpeg"/><Relationship Id="rId7" Type="http://schemas.openxmlformats.org/officeDocument/2006/relationships/image" Target="../media/image5.png"/><Relationship Id="rId12" Type="http://schemas.openxmlformats.org/officeDocument/2006/relationships/image" Target="../media/image29.JP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tiff"/><Relationship Id="rId11" Type="http://schemas.openxmlformats.org/officeDocument/2006/relationships/image" Target="../media/image28.JPG"/><Relationship Id="rId5" Type="http://schemas.openxmlformats.org/officeDocument/2006/relationships/image" Target="../media/image3.jpeg"/><Relationship Id="rId10" Type="http://schemas.openxmlformats.org/officeDocument/2006/relationships/image" Target="../media/image8.jpg"/><Relationship Id="rId4" Type="http://schemas.openxmlformats.org/officeDocument/2006/relationships/image" Target="../media/image2.png"/><Relationship Id="rId9" Type="http://schemas.openxmlformats.org/officeDocument/2006/relationships/image" Target="../media/image7.tiff"/></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33.JPG"/><Relationship Id="rId3" Type="http://schemas.openxmlformats.org/officeDocument/2006/relationships/image" Target="../media/image1.jpeg"/><Relationship Id="rId7" Type="http://schemas.openxmlformats.org/officeDocument/2006/relationships/image" Target="../media/image5.png"/><Relationship Id="rId12" Type="http://schemas.openxmlformats.org/officeDocument/2006/relationships/image" Target="../media/image32.JP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tiff"/><Relationship Id="rId11" Type="http://schemas.openxmlformats.org/officeDocument/2006/relationships/image" Target="../media/image31.jpg"/><Relationship Id="rId5" Type="http://schemas.openxmlformats.org/officeDocument/2006/relationships/image" Target="../media/image3.jpeg"/><Relationship Id="rId10" Type="http://schemas.openxmlformats.org/officeDocument/2006/relationships/image" Target="../media/image8.jpg"/><Relationship Id="rId4" Type="http://schemas.openxmlformats.org/officeDocument/2006/relationships/image" Target="../media/image2.png"/><Relationship Id="rId9" Type="http://schemas.openxmlformats.org/officeDocument/2006/relationships/image" Target="../media/image7.tiff"/><Relationship Id="rId14" Type="http://schemas.openxmlformats.org/officeDocument/2006/relationships/image" Target="../media/image34.JPG"/></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37.jpg"/><Relationship Id="rId3" Type="http://schemas.openxmlformats.org/officeDocument/2006/relationships/image" Target="../media/image1.jpeg"/><Relationship Id="rId7" Type="http://schemas.openxmlformats.org/officeDocument/2006/relationships/image" Target="../media/image5.png"/><Relationship Id="rId12" Type="http://schemas.openxmlformats.org/officeDocument/2006/relationships/image" Target="../media/image36.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tiff"/><Relationship Id="rId11" Type="http://schemas.openxmlformats.org/officeDocument/2006/relationships/image" Target="../media/image35.jpeg"/><Relationship Id="rId5" Type="http://schemas.openxmlformats.org/officeDocument/2006/relationships/image" Target="../media/image3.jpeg"/><Relationship Id="rId10" Type="http://schemas.openxmlformats.org/officeDocument/2006/relationships/image" Target="../media/image8.jpg"/><Relationship Id="rId4" Type="http://schemas.openxmlformats.org/officeDocument/2006/relationships/image" Target="../media/image2.png"/><Relationship Id="rId9" Type="http://schemas.openxmlformats.org/officeDocument/2006/relationships/image" Target="../media/image7.tiff"/><Relationship Id="rId14" Type="http://schemas.openxmlformats.org/officeDocument/2006/relationships/image" Target="../media/image3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p:cNvSpPr>
            <a:spLocks noChangeArrowheads="1"/>
          </p:cNvSpPr>
          <p:nvPr/>
        </p:nvSpPr>
        <p:spPr bwMode="auto">
          <a:xfrm>
            <a:off x="0" y="4497387"/>
            <a:ext cx="9144000" cy="646113"/>
          </a:xfrm>
          <a:prstGeom prst="rect">
            <a:avLst/>
          </a:prstGeom>
          <a:solidFill>
            <a:schemeClr val="accent5">
              <a:lumMod val="50000"/>
            </a:schemeClr>
          </a:solidFill>
          <a:ln w="19050" cmpd="sng">
            <a:solidFill>
              <a:schemeClr val="accent1">
                <a:lumMod val="50000"/>
              </a:schemeClr>
            </a:solidFill>
          </a:ln>
        </p:spPr>
        <p:txBody>
          <a:bodyPr>
            <a:spAutoFit/>
          </a:bodyPr>
          <a:lstStyle/>
          <a:p>
            <a:pPr algn="ctr" eaLnBrk="1" hangingPunct="1">
              <a:defRPr/>
            </a:pPr>
            <a:endParaRPr lang="en-US" sz="3600">
              <a:solidFill>
                <a:srgbClr val="FFFFFF"/>
              </a:solidFill>
              <a:ea typeface="ＭＳ Ｐゴシック" charset="0"/>
              <a:cs typeface="ＭＳ Ｐゴシック" charset="0"/>
            </a:endParaRPr>
          </a:p>
        </p:txBody>
      </p:sp>
      <p:sp>
        <p:nvSpPr>
          <p:cNvPr id="16385" name="Rectangle 2"/>
          <p:cNvSpPr>
            <a:spLocks noChangeArrowheads="1"/>
          </p:cNvSpPr>
          <p:nvPr/>
        </p:nvSpPr>
        <p:spPr bwMode="auto">
          <a:xfrm>
            <a:off x="419099" y="1319894"/>
            <a:ext cx="8305800" cy="1938992"/>
          </a:xfrm>
          <a:prstGeom prst="rect">
            <a:avLst/>
          </a:prstGeom>
          <a:solidFill>
            <a:schemeClr val="accent5">
              <a:lumMod val="50000"/>
            </a:schemeClr>
          </a:solidFill>
          <a:ln w="19050" cmpd="sng">
            <a:solidFill>
              <a:schemeClr val="tx1"/>
            </a:solidFill>
          </a:ln>
        </p:spPr>
        <p:txBody>
          <a:bodyPr>
            <a:spAutoFit/>
          </a:bodyPr>
          <a:lstStyle/>
          <a:p>
            <a:pPr algn="ctr" eaLnBrk="1" fontAlgn="auto" hangingPunct="1">
              <a:spcBef>
                <a:spcPts val="0"/>
              </a:spcBef>
              <a:spcAft>
                <a:spcPts val="0"/>
              </a:spcAft>
              <a:defRPr/>
            </a:pPr>
            <a:endParaRPr lang="en-US" sz="1200" b="1" dirty="0">
              <a:solidFill>
                <a:schemeClr val="bg1"/>
              </a:solidFill>
              <a:effectLst>
                <a:outerShdw blurRad="38100" dist="38100" dir="2700000" algn="tl">
                  <a:srgbClr val="000000">
                    <a:alpha val="43137"/>
                  </a:srgbClr>
                </a:outerShdw>
              </a:effectLst>
              <a:ea typeface="ＭＳ Ｐゴシック" charset="0"/>
              <a:cs typeface="ＭＳ Ｐゴシック" charset="0"/>
            </a:endParaRPr>
          </a:p>
          <a:p>
            <a:pPr algn="ctr" eaLnBrk="1" fontAlgn="auto" hangingPunct="1">
              <a:spcBef>
                <a:spcPts val="0"/>
              </a:spcBef>
              <a:spcAft>
                <a:spcPts val="0"/>
              </a:spcAft>
              <a:defRPr/>
            </a:pPr>
            <a:r>
              <a:rPr lang="en-US" sz="3600" b="1" dirty="0">
                <a:solidFill>
                  <a:schemeClr val="bg1"/>
                </a:solidFill>
                <a:effectLst>
                  <a:outerShdw blurRad="38100" dist="38100" dir="2700000" algn="tl">
                    <a:srgbClr val="000000">
                      <a:alpha val="43137"/>
                    </a:srgbClr>
                  </a:outerShdw>
                </a:effectLst>
                <a:ea typeface="ＭＳ Ｐゴシック" charset="0"/>
                <a:cs typeface="ＭＳ Ｐゴシック" charset="0"/>
              </a:rPr>
              <a:t>Using Aeropod Technology to Interpret Select Microscale Weather Parameters Using Vertical Profiling</a:t>
            </a:r>
            <a:endParaRPr lang="en-US" sz="1200" b="1" dirty="0">
              <a:solidFill>
                <a:schemeClr val="bg1"/>
              </a:solidFill>
              <a:effectLst>
                <a:outerShdw blurRad="38100" dist="38100" dir="2700000" algn="tl">
                  <a:srgbClr val="000000">
                    <a:alpha val="43137"/>
                  </a:srgbClr>
                </a:outerShdw>
              </a:effectLst>
              <a:ea typeface="ＭＳ Ｐゴシック" charset="0"/>
              <a:cs typeface="ＭＳ Ｐゴシック" charset="0"/>
            </a:endParaRPr>
          </a:p>
        </p:txBody>
      </p:sp>
      <p:sp>
        <p:nvSpPr>
          <p:cNvPr id="15363" name="Rectangle 1"/>
          <p:cNvSpPr>
            <a:spLocks noChangeArrowheads="1"/>
          </p:cNvSpPr>
          <p:nvPr/>
        </p:nvSpPr>
        <p:spPr bwMode="auto">
          <a:xfrm>
            <a:off x="571499" y="3416173"/>
            <a:ext cx="8001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pPr algn="ctr" eaLnBrk="1" hangingPunct="1"/>
            <a:r>
              <a:rPr lang="en-US" altLang="en-US" sz="2400" b="1" dirty="0" err="1"/>
              <a:t>Nazih</a:t>
            </a:r>
            <a:r>
              <a:rPr lang="en-US" altLang="en-US" sz="2400" b="1" dirty="0"/>
              <a:t> </a:t>
            </a:r>
            <a:r>
              <a:rPr lang="en-US" altLang="en-US" sz="2400" b="1" dirty="0" err="1"/>
              <a:t>Baydoun</a:t>
            </a:r>
            <a:r>
              <a:rPr lang="en-US" altLang="en-US" sz="2400" b="1" dirty="0"/>
              <a:t>, Hassan Berry, and </a:t>
            </a:r>
            <a:r>
              <a:rPr lang="en-US" altLang="en-US" sz="2400" b="1" dirty="0" err="1"/>
              <a:t>Belal</a:t>
            </a:r>
            <a:r>
              <a:rPr lang="en-US" altLang="en-US" sz="2400" b="1" dirty="0"/>
              <a:t> </a:t>
            </a:r>
            <a:r>
              <a:rPr lang="en-US" altLang="en-US" sz="2400" b="1" dirty="0" err="1"/>
              <a:t>Beydoun</a:t>
            </a:r>
            <a:endParaRPr lang="en-US" altLang="en-US" sz="2400" b="1" dirty="0"/>
          </a:p>
          <a:p>
            <a:pPr algn="ctr" eaLnBrk="1" hangingPunct="1"/>
            <a:r>
              <a:rPr lang="en-US" altLang="en-US" sz="2400" b="1" dirty="0"/>
              <a:t>Crestwood High School – Dearborn Heights, Michigan</a:t>
            </a:r>
          </a:p>
        </p:txBody>
      </p:sp>
      <p:pic>
        <p:nvPicPr>
          <p:cNvPr id="12" name="Picture 7" descr="GLOBE_logoOfficial.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135367" y="4575835"/>
            <a:ext cx="2978433" cy="489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Big_final.psd"/>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097222" y="4440031"/>
            <a:ext cx="775701" cy="775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541" y="4507952"/>
            <a:ext cx="624981" cy="624982"/>
          </a:xfrm>
          <a:prstGeom prst="rect">
            <a:avLst/>
          </a:prstGeom>
          <a:noFill/>
          <a:ln>
            <a:noFill/>
          </a:ln>
        </p:spPr>
      </p:pic>
      <p:pic>
        <p:nvPicPr>
          <p:cNvPr id="17" name="Picture 1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89553" y="4498698"/>
            <a:ext cx="1316736" cy="658368"/>
          </a:xfrm>
          <a:prstGeom prst="rect">
            <a:avLst/>
          </a:prstGeom>
        </p:spPr>
      </p:pic>
      <p:pic>
        <p:nvPicPr>
          <p:cNvPr id="9" name="Picture 8">
            <a:extLst>
              <a:ext uri="{FF2B5EF4-FFF2-40B4-BE49-F238E27FC236}">
                <a16:creationId xmlns:a16="http://schemas.microsoft.com/office/drawing/2014/main" id="{E8465D59-AAAF-4F6D-B1F6-5D7918F5E15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69146" y="4438721"/>
            <a:ext cx="681333" cy="681333"/>
          </a:xfrm>
          <a:prstGeom prst="rect">
            <a:avLst/>
          </a:prstGeom>
        </p:spPr>
      </p:pic>
      <p:pic>
        <p:nvPicPr>
          <p:cNvPr id="19" name="Picture 18">
            <a:extLst>
              <a:ext uri="{FF2B5EF4-FFF2-40B4-BE49-F238E27FC236}">
                <a16:creationId xmlns:a16="http://schemas.microsoft.com/office/drawing/2014/main" id="{41616947-8839-423B-A628-E434ED4F53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0752" y="4534052"/>
            <a:ext cx="998730" cy="572759"/>
          </a:xfrm>
          <a:prstGeom prst="rect">
            <a:avLst/>
          </a:prstGeom>
        </p:spPr>
      </p:pic>
      <p:pic>
        <p:nvPicPr>
          <p:cNvPr id="30" name="Picture 29">
            <a:extLst>
              <a:ext uri="{FF2B5EF4-FFF2-40B4-BE49-F238E27FC236}">
                <a16:creationId xmlns:a16="http://schemas.microsoft.com/office/drawing/2014/main" id="{AEC5AE7E-FF8F-43E7-A745-46484B172E1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968407" y="4514987"/>
            <a:ext cx="880829" cy="625790"/>
          </a:xfrm>
          <a:prstGeom prst="rect">
            <a:avLst/>
          </a:prstGeom>
        </p:spPr>
      </p:pic>
      <p:pic>
        <p:nvPicPr>
          <p:cNvPr id="35" name="Picture 34">
            <a:extLst>
              <a:ext uri="{FF2B5EF4-FFF2-40B4-BE49-F238E27FC236}">
                <a16:creationId xmlns:a16="http://schemas.microsoft.com/office/drawing/2014/main" id="{168F69CC-ACB6-408A-A848-E902FE819DA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612" y="4494385"/>
            <a:ext cx="681333" cy="630881"/>
          </a:xfrm>
          <a:prstGeom prst="rect">
            <a:avLst/>
          </a:prstGeom>
        </p:spPr>
      </p:pic>
      <p:pic>
        <p:nvPicPr>
          <p:cNvPr id="23" name="Picture 22">
            <a:extLst>
              <a:ext uri="{FF2B5EF4-FFF2-40B4-BE49-F238E27FC236}">
                <a16:creationId xmlns:a16="http://schemas.microsoft.com/office/drawing/2014/main" id="{5D96F015-AE0B-4101-9737-4B7AEAE6B04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52470" y="9506"/>
            <a:ext cx="1078971" cy="999420"/>
          </a:xfrm>
          <a:prstGeom prst="rect">
            <a:avLst/>
          </a:prstGeom>
          <a:ln>
            <a:solidFill>
              <a:schemeClr val="tx1"/>
            </a:solidFill>
          </a:ln>
        </p:spPr>
      </p:pic>
      <p:pic>
        <p:nvPicPr>
          <p:cNvPr id="1030" name="Picture 6" descr="Events - GLOBE.gov">
            <a:extLst>
              <a:ext uri="{FF2B5EF4-FFF2-40B4-BE49-F238E27FC236}">
                <a16:creationId xmlns:a16="http://schemas.microsoft.com/office/drawing/2014/main" id="{B761303F-0A7A-42F3-B839-355664E3DC2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88054" y="-4060"/>
            <a:ext cx="1658780" cy="101879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GLOBE Observer App Puts the Power of Citizen Science in a ...">
            <a:extLst>
              <a:ext uri="{FF2B5EF4-FFF2-40B4-BE49-F238E27FC236}">
                <a16:creationId xmlns:a16="http://schemas.microsoft.com/office/drawing/2014/main" id="{161E7859-EEB2-4C10-88A4-392CD01A87F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31441" y="-4060"/>
            <a:ext cx="1156613" cy="101298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DA4A447A-D564-41A9-A843-EDE51D218F2A}"/>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43052" t="79339" r="3794" b="5580"/>
          <a:stretch/>
        </p:blipFill>
        <p:spPr bwMode="auto">
          <a:xfrm>
            <a:off x="5446835" y="1348"/>
            <a:ext cx="2457646" cy="100079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TW 7-ft. Levitation Delta Kite - Buy at Into The Wind Kites - Buy ...">
            <a:extLst>
              <a:ext uri="{FF2B5EF4-FFF2-40B4-BE49-F238E27FC236}">
                <a16:creationId xmlns:a16="http://schemas.microsoft.com/office/drawing/2014/main" id="{8B8CD97A-1EEA-4384-A551-44E5A9053CE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904481" y="0"/>
            <a:ext cx="1239519" cy="100079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CA0BA3CB-44DE-4246-A5FE-07A75C3C1789}"/>
              </a:ext>
            </a:extLst>
          </p:cNvPr>
          <p:cNvPicPr>
            <a:picLocks noChangeAspect="1"/>
          </p:cNvPicPr>
          <p:nvPr/>
        </p:nvPicPr>
        <p:blipFill>
          <a:blip r:embed="rId14"/>
          <a:stretch>
            <a:fillRect/>
          </a:stretch>
        </p:blipFill>
        <p:spPr>
          <a:xfrm>
            <a:off x="0" y="2859"/>
            <a:ext cx="1552469" cy="1006067"/>
          </a:xfrm>
          <a:prstGeom prst="rect">
            <a:avLst/>
          </a:prstGeom>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p:cNvSpPr>
            <a:spLocks noChangeArrowheads="1"/>
          </p:cNvSpPr>
          <p:nvPr/>
        </p:nvSpPr>
        <p:spPr bwMode="auto">
          <a:xfrm>
            <a:off x="0" y="4497387"/>
            <a:ext cx="9144000" cy="646113"/>
          </a:xfrm>
          <a:prstGeom prst="rect">
            <a:avLst/>
          </a:prstGeom>
          <a:solidFill>
            <a:schemeClr val="accent5">
              <a:lumMod val="50000"/>
            </a:schemeClr>
          </a:solidFill>
          <a:ln w="19050" cmpd="sng">
            <a:solidFill>
              <a:schemeClr val="accent1">
                <a:lumMod val="50000"/>
              </a:schemeClr>
            </a:solidFill>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Calibri" charset="0"/>
              <a:ea typeface="ＭＳ Ｐゴシック" charset="0"/>
              <a:cs typeface="ＭＳ Ｐゴシック" charset="0"/>
            </a:endParaRPr>
          </a:p>
        </p:txBody>
      </p:sp>
      <p:pic>
        <p:nvPicPr>
          <p:cNvPr id="12" name="Picture 7" descr="GLOBE_logoOfficia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80150" y="4575835"/>
            <a:ext cx="2978433" cy="489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Big_final.psd"/>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097222" y="4440031"/>
            <a:ext cx="775701" cy="775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7541" y="4507952"/>
            <a:ext cx="624981" cy="624982"/>
          </a:xfrm>
          <a:prstGeom prst="rect">
            <a:avLst/>
          </a:prstGeom>
          <a:noFill/>
          <a:ln>
            <a:noFill/>
          </a:ln>
        </p:spPr>
      </p:pic>
      <p:pic>
        <p:nvPicPr>
          <p:cNvPr id="17" name="Picture 1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889553" y="4498698"/>
            <a:ext cx="1316736" cy="658368"/>
          </a:xfrm>
          <a:prstGeom prst="rect">
            <a:avLst/>
          </a:prstGeom>
        </p:spPr>
      </p:pic>
      <p:pic>
        <p:nvPicPr>
          <p:cNvPr id="9" name="Picture 8">
            <a:extLst>
              <a:ext uri="{FF2B5EF4-FFF2-40B4-BE49-F238E27FC236}">
                <a16:creationId xmlns:a16="http://schemas.microsoft.com/office/drawing/2014/main" id="{E8465D59-AAAF-4F6D-B1F6-5D7918F5E15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69146" y="4438721"/>
            <a:ext cx="681333" cy="681333"/>
          </a:xfrm>
          <a:prstGeom prst="rect">
            <a:avLst/>
          </a:prstGeom>
        </p:spPr>
      </p:pic>
      <p:pic>
        <p:nvPicPr>
          <p:cNvPr id="19" name="Picture 18">
            <a:extLst>
              <a:ext uri="{FF2B5EF4-FFF2-40B4-BE49-F238E27FC236}">
                <a16:creationId xmlns:a16="http://schemas.microsoft.com/office/drawing/2014/main" id="{41616947-8839-423B-A628-E434ED4F535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0752" y="4534052"/>
            <a:ext cx="998730" cy="572759"/>
          </a:xfrm>
          <a:prstGeom prst="rect">
            <a:avLst/>
          </a:prstGeom>
        </p:spPr>
      </p:pic>
      <p:pic>
        <p:nvPicPr>
          <p:cNvPr id="30" name="Picture 29">
            <a:extLst>
              <a:ext uri="{FF2B5EF4-FFF2-40B4-BE49-F238E27FC236}">
                <a16:creationId xmlns:a16="http://schemas.microsoft.com/office/drawing/2014/main" id="{AEC5AE7E-FF8F-43E7-A745-46484B172E1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968407" y="4514987"/>
            <a:ext cx="880829" cy="625790"/>
          </a:xfrm>
          <a:prstGeom prst="rect">
            <a:avLst/>
          </a:prstGeom>
        </p:spPr>
      </p:pic>
      <p:sp>
        <p:nvSpPr>
          <p:cNvPr id="16" name="Rectangle 2">
            <a:extLst>
              <a:ext uri="{FF2B5EF4-FFF2-40B4-BE49-F238E27FC236}">
                <a16:creationId xmlns:a16="http://schemas.microsoft.com/office/drawing/2014/main" id="{663AE8AE-C6A6-4C45-A80E-C95958F45A99}"/>
              </a:ext>
            </a:extLst>
          </p:cNvPr>
          <p:cNvSpPr>
            <a:spLocks noChangeArrowheads="1"/>
          </p:cNvSpPr>
          <p:nvPr/>
        </p:nvSpPr>
        <p:spPr bwMode="auto">
          <a:xfrm>
            <a:off x="18265" y="0"/>
            <a:ext cx="9144000" cy="646331"/>
          </a:xfrm>
          <a:prstGeom prst="rect">
            <a:avLst/>
          </a:prstGeom>
          <a:solidFill>
            <a:schemeClr val="accent5">
              <a:lumMod val="50000"/>
            </a:schemeClr>
          </a:solidFill>
          <a:ln w="19050" cmpd="sng">
            <a:solidFill>
              <a:schemeClr val="accent1">
                <a:lumMod val="50000"/>
              </a:schemeClr>
            </a:solidFill>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Calibri" charset="0"/>
                <a:ea typeface="ＭＳ Ｐゴシック" charset="0"/>
                <a:cs typeface="ＭＳ Ｐゴシック" charset="0"/>
              </a:rPr>
              <a:t>Conclusion and Future Plans</a:t>
            </a:r>
          </a:p>
        </p:txBody>
      </p:sp>
      <p:sp>
        <p:nvSpPr>
          <p:cNvPr id="22" name="TextBox 5">
            <a:extLst>
              <a:ext uri="{FF2B5EF4-FFF2-40B4-BE49-F238E27FC236}">
                <a16:creationId xmlns:a16="http://schemas.microsoft.com/office/drawing/2014/main" id="{9170A864-1BF1-42ED-8B4B-31ADA5B91025}"/>
              </a:ext>
            </a:extLst>
          </p:cNvPr>
          <p:cNvSpPr txBox="1">
            <a:spLocks noChangeArrowheads="1"/>
          </p:cNvSpPr>
          <p:nvPr/>
        </p:nvSpPr>
        <p:spPr bwMode="auto">
          <a:xfrm>
            <a:off x="7252367" y="3458275"/>
            <a:ext cx="1869214" cy="2739211"/>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marL="457200" indent="-457200">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marL="0" indent="0" eaLnBrk="1" hangingPunct="1">
              <a:buClr>
                <a:srgbClr val="FF0000"/>
              </a:buClr>
            </a:pPr>
            <a:r>
              <a:rPr lang="en-US" altLang="en-US" sz="1600" b="1" dirty="0">
                <a:solidFill>
                  <a:schemeClr val="bg1"/>
                </a:solidFill>
              </a:rPr>
              <a:t>Nazih Baydoun</a:t>
            </a:r>
          </a:p>
          <a:p>
            <a:pPr eaLnBrk="1" hangingPunct="1">
              <a:buClr>
                <a:srgbClr val="FF0000"/>
              </a:buClr>
              <a:buFont typeface="Wingdings" charset="2"/>
              <a:buChar char="u"/>
            </a:pPr>
            <a:endParaRPr lang="en-US" altLang="en-US" b="1" dirty="0"/>
          </a:p>
          <a:p>
            <a:pPr eaLnBrk="1" hangingPunct="1">
              <a:buClr>
                <a:srgbClr val="FF0000"/>
              </a:buClr>
              <a:buFont typeface="Wingdings" charset="2"/>
              <a:buChar char="u"/>
            </a:pPr>
            <a:endParaRPr lang="en-US" altLang="en-US" b="1" dirty="0"/>
          </a:p>
          <a:p>
            <a:pPr eaLnBrk="1" hangingPunct="1">
              <a:buClr>
                <a:srgbClr val="FF0000"/>
              </a:buClr>
              <a:buFont typeface="Wingdings" charset="2"/>
              <a:buChar char="u"/>
            </a:pPr>
            <a:endParaRPr lang="en-US" altLang="en-US" b="1" dirty="0"/>
          </a:p>
          <a:p>
            <a:pPr eaLnBrk="1" hangingPunct="1">
              <a:buClr>
                <a:srgbClr val="FF0000"/>
              </a:buClr>
              <a:buFont typeface="Wingdings" charset="2"/>
              <a:buChar char="u"/>
            </a:pPr>
            <a:endParaRPr lang="en-US" altLang="x-none" b="1" dirty="0"/>
          </a:p>
          <a:p>
            <a:pPr eaLnBrk="1" hangingPunct="1">
              <a:buClr>
                <a:srgbClr val="FF0000"/>
              </a:buClr>
            </a:pPr>
            <a:endParaRPr lang="en-US" altLang="x-none" sz="2000" b="1" dirty="0"/>
          </a:p>
          <a:p>
            <a:pPr eaLnBrk="1" hangingPunct="1">
              <a:buClr>
                <a:srgbClr val="FF0000"/>
              </a:buClr>
              <a:buFont typeface="Wingdings" charset="2"/>
              <a:buChar char="u"/>
            </a:pPr>
            <a:endParaRPr lang="en-US" altLang="x-none" sz="2000" b="1" dirty="0"/>
          </a:p>
          <a:p>
            <a:pPr marL="0" indent="0" eaLnBrk="1" hangingPunct="1">
              <a:buClr>
                <a:srgbClr val="FF0000"/>
              </a:buClr>
            </a:pPr>
            <a:endParaRPr lang="en-US" altLang="x-none" sz="2000" b="1" dirty="0"/>
          </a:p>
        </p:txBody>
      </p:sp>
      <p:pic>
        <p:nvPicPr>
          <p:cNvPr id="3" name="Picture 2">
            <a:extLst>
              <a:ext uri="{FF2B5EF4-FFF2-40B4-BE49-F238E27FC236}">
                <a16:creationId xmlns:a16="http://schemas.microsoft.com/office/drawing/2014/main" id="{6B8B6B1C-8DA3-4EF1-A799-C4ACC3C84CC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541" y="4506639"/>
            <a:ext cx="700112" cy="630881"/>
          </a:xfrm>
          <a:prstGeom prst="rect">
            <a:avLst/>
          </a:prstGeom>
        </p:spPr>
      </p:pic>
      <p:pic>
        <p:nvPicPr>
          <p:cNvPr id="21" name="Picture 20">
            <a:extLst>
              <a:ext uri="{FF2B5EF4-FFF2-40B4-BE49-F238E27FC236}">
                <a16:creationId xmlns:a16="http://schemas.microsoft.com/office/drawing/2014/main" id="{C7D3935F-2B62-1844-B989-6E3623C4C82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28627" y="847419"/>
            <a:ext cx="3116044" cy="2254269"/>
          </a:xfrm>
          <a:prstGeom prst="rect">
            <a:avLst/>
          </a:prstGeom>
        </p:spPr>
      </p:pic>
      <p:sp>
        <p:nvSpPr>
          <p:cNvPr id="24" name="TextBox 5">
            <a:extLst>
              <a:ext uri="{FF2B5EF4-FFF2-40B4-BE49-F238E27FC236}">
                <a16:creationId xmlns:a16="http://schemas.microsoft.com/office/drawing/2014/main" id="{81D6F9F3-E943-0C4E-87DC-DD9EA8598175}"/>
              </a:ext>
            </a:extLst>
          </p:cNvPr>
          <p:cNvSpPr txBox="1">
            <a:spLocks noChangeArrowheads="1"/>
          </p:cNvSpPr>
          <p:nvPr/>
        </p:nvSpPr>
        <p:spPr bwMode="auto">
          <a:xfrm>
            <a:off x="5022157" y="3091650"/>
            <a:ext cx="4218558" cy="1384995"/>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square" anchor="t">
            <a:spAutoFit/>
          </a:bodyPr>
          <a:lstStyle>
            <a:lvl1pPr marL="457200" indent="-457200">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buClr>
                <a:srgbClr val="FF0000"/>
              </a:buClr>
              <a:buFont typeface="Wingdings" pitchFamily="2" charset="2"/>
              <a:buChar char="u"/>
            </a:pPr>
            <a:r>
              <a:rPr lang="en-US" sz="1200" b="1" dirty="0"/>
              <a:t>In the future, we hope to continue our research in microclimates and studying the relationship between surface weather parameters and altitude. We also hope to continue to hold our strong ties with our friends in Thailand and continue to fly kites and compare our data collected together. We also are collecting data throughout this summer and will continue to do so!</a:t>
            </a:r>
            <a:endParaRPr lang="en-US" sz="1200" dirty="0"/>
          </a:p>
        </p:txBody>
      </p:sp>
      <p:sp>
        <p:nvSpPr>
          <p:cNvPr id="26" name="TextBox 5">
            <a:extLst>
              <a:ext uri="{FF2B5EF4-FFF2-40B4-BE49-F238E27FC236}">
                <a16:creationId xmlns:a16="http://schemas.microsoft.com/office/drawing/2014/main" id="{3A4DA7D4-86A0-4D4A-92AD-D2945FBA0EFF}"/>
              </a:ext>
            </a:extLst>
          </p:cNvPr>
          <p:cNvSpPr txBox="1">
            <a:spLocks noChangeArrowheads="1"/>
          </p:cNvSpPr>
          <p:nvPr/>
        </p:nvSpPr>
        <p:spPr bwMode="auto">
          <a:xfrm>
            <a:off x="-65066" y="682996"/>
            <a:ext cx="2445710" cy="3785652"/>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square" anchor="t">
            <a:spAutoFit/>
          </a:bodyPr>
          <a:lstStyle>
            <a:lvl1pPr marL="457200" indent="-457200">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buClr>
                <a:srgbClr val="FF0000"/>
              </a:buClr>
              <a:buFont typeface="Wingdings" charset="2"/>
              <a:buChar char="u"/>
            </a:pPr>
            <a:r>
              <a:rPr lang="en-US" sz="1200" b="1" dirty="0"/>
              <a:t>Microclimate weather parameters are important to analyze because microclimates and their associated weather conditions are poorly understood and how they affect larger scale weather conditions is just beginning to be studied in greater detail. It is important to study the effects of microclimates on large scale, macroclimate trends. This project helped the researchers determine the effect of various weather parameters on cloud formation, and the overall effects on the macroclimate. </a:t>
            </a:r>
          </a:p>
        </p:txBody>
      </p:sp>
      <p:pic>
        <p:nvPicPr>
          <p:cNvPr id="7" name="Picture 6">
            <a:extLst>
              <a:ext uri="{FF2B5EF4-FFF2-40B4-BE49-F238E27FC236}">
                <a16:creationId xmlns:a16="http://schemas.microsoft.com/office/drawing/2014/main" id="{24EE1A86-EC81-4740-A490-A5802D172E5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5400000">
            <a:off x="1832522" y="1310670"/>
            <a:ext cx="3618623" cy="2522378"/>
          </a:xfrm>
          <a:prstGeom prst="rect">
            <a:avLst/>
          </a:prstGeom>
        </p:spPr>
      </p:pic>
      <p:sp>
        <p:nvSpPr>
          <p:cNvPr id="18" name="Rectangle 17">
            <a:extLst>
              <a:ext uri="{FF2B5EF4-FFF2-40B4-BE49-F238E27FC236}">
                <a16:creationId xmlns:a16="http://schemas.microsoft.com/office/drawing/2014/main" id="{DCFC81DB-1D6B-EB41-AA28-7B392ECFC827}"/>
              </a:ext>
            </a:extLst>
          </p:cNvPr>
          <p:cNvSpPr/>
          <p:nvPr/>
        </p:nvSpPr>
        <p:spPr>
          <a:xfrm>
            <a:off x="7579801" y="40517"/>
            <a:ext cx="1493349" cy="369332"/>
          </a:xfrm>
          <a:prstGeom prst="rect">
            <a:avLst/>
          </a:prstGeom>
        </p:spPr>
        <p:txBody>
          <a:bodyPr wrap="square">
            <a:spAutoFit/>
          </a:bodyPr>
          <a:lstStyle/>
          <a:p>
            <a:pPr algn="ctr" eaLnBrk="1" hangingPunct="1"/>
            <a:r>
              <a:rPr lang="en-US" altLang="en-US" sz="900" dirty="0" err="1">
                <a:solidFill>
                  <a:schemeClr val="bg1"/>
                </a:solidFill>
              </a:rPr>
              <a:t>Nazih</a:t>
            </a:r>
            <a:r>
              <a:rPr lang="en-US" altLang="en-US" sz="900" dirty="0">
                <a:solidFill>
                  <a:schemeClr val="bg1"/>
                </a:solidFill>
              </a:rPr>
              <a:t> </a:t>
            </a:r>
            <a:r>
              <a:rPr lang="en-US" altLang="en-US" sz="900" dirty="0" err="1">
                <a:solidFill>
                  <a:schemeClr val="bg1"/>
                </a:solidFill>
              </a:rPr>
              <a:t>Baydoun</a:t>
            </a:r>
            <a:r>
              <a:rPr lang="en-US" altLang="en-US" sz="900" dirty="0">
                <a:solidFill>
                  <a:schemeClr val="bg1"/>
                </a:solidFill>
              </a:rPr>
              <a:t>, Hassan Berry, and </a:t>
            </a:r>
            <a:r>
              <a:rPr lang="en-US" altLang="en-US" sz="900" dirty="0" err="1">
                <a:solidFill>
                  <a:schemeClr val="bg1"/>
                </a:solidFill>
              </a:rPr>
              <a:t>Belal</a:t>
            </a:r>
            <a:r>
              <a:rPr lang="en-US" altLang="en-US" sz="900" dirty="0">
                <a:solidFill>
                  <a:schemeClr val="bg1"/>
                </a:solidFill>
              </a:rPr>
              <a:t> </a:t>
            </a:r>
            <a:r>
              <a:rPr lang="en-US" altLang="en-US" sz="900" dirty="0" err="1">
                <a:solidFill>
                  <a:schemeClr val="bg1"/>
                </a:solidFill>
              </a:rPr>
              <a:t>Beydoun</a:t>
            </a:r>
            <a:endParaRPr lang="en-US" altLang="en-US" sz="900" dirty="0">
              <a:solidFill>
                <a:schemeClr val="bg1"/>
              </a:solidFill>
            </a:endParaRPr>
          </a:p>
        </p:txBody>
      </p:sp>
    </p:spTree>
    <p:extLst>
      <p:ext uri="{BB962C8B-B14F-4D97-AF65-F5344CB8AC3E}">
        <p14:creationId xmlns:p14="http://schemas.microsoft.com/office/powerpoint/2010/main" val="139087281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p:cNvSpPr>
            <a:spLocks noChangeArrowheads="1"/>
          </p:cNvSpPr>
          <p:nvPr/>
        </p:nvSpPr>
        <p:spPr bwMode="auto">
          <a:xfrm>
            <a:off x="0" y="4497387"/>
            <a:ext cx="9144000" cy="646113"/>
          </a:xfrm>
          <a:prstGeom prst="rect">
            <a:avLst/>
          </a:prstGeom>
          <a:solidFill>
            <a:schemeClr val="accent5">
              <a:lumMod val="50000"/>
            </a:schemeClr>
          </a:solidFill>
          <a:ln w="19050" cmpd="sng">
            <a:solidFill>
              <a:schemeClr val="accent1">
                <a:lumMod val="50000"/>
              </a:schemeClr>
            </a:solidFill>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Calibri" charset="0"/>
              <a:ea typeface="ＭＳ Ｐゴシック" charset="0"/>
              <a:cs typeface="ＭＳ Ｐゴシック" charset="0"/>
            </a:endParaRPr>
          </a:p>
        </p:txBody>
      </p:sp>
      <p:pic>
        <p:nvPicPr>
          <p:cNvPr id="12" name="Picture 7" descr="GLOBE_logoOfficial.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180150" y="4575835"/>
            <a:ext cx="2978433" cy="489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Big_final.psd"/>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097222" y="4440031"/>
            <a:ext cx="775701" cy="775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541" y="4507952"/>
            <a:ext cx="624981" cy="624982"/>
          </a:xfrm>
          <a:prstGeom prst="rect">
            <a:avLst/>
          </a:prstGeom>
          <a:noFill/>
          <a:ln>
            <a:noFill/>
          </a:ln>
        </p:spPr>
      </p:pic>
      <p:pic>
        <p:nvPicPr>
          <p:cNvPr id="17" name="Picture 1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89553" y="4498698"/>
            <a:ext cx="1316736" cy="658368"/>
          </a:xfrm>
          <a:prstGeom prst="rect">
            <a:avLst/>
          </a:prstGeom>
        </p:spPr>
      </p:pic>
      <p:pic>
        <p:nvPicPr>
          <p:cNvPr id="9" name="Picture 8">
            <a:extLst>
              <a:ext uri="{FF2B5EF4-FFF2-40B4-BE49-F238E27FC236}">
                <a16:creationId xmlns:a16="http://schemas.microsoft.com/office/drawing/2014/main" id="{E8465D59-AAAF-4F6D-B1F6-5D7918F5E15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69146" y="4438721"/>
            <a:ext cx="681333" cy="681333"/>
          </a:xfrm>
          <a:prstGeom prst="rect">
            <a:avLst/>
          </a:prstGeom>
        </p:spPr>
      </p:pic>
      <p:pic>
        <p:nvPicPr>
          <p:cNvPr id="19" name="Picture 18">
            <a:extLst>
              <a:ext uri="{FF2B5EF4-FFF2-40B4-BE49-F238E27FC236}">
                <a16:creationId xmlns:a16="http://schemas.microsoft.com/office/drawing/2014/main" id="{41616947-8839-423B-A628-E434ED4F53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0752" y="4534052"/>
            <a:ext cx="998730" cy="572759"/>
          </a:xfrm>
          <a:prstGeom prst="rect">
            <a:avLst/>
          </a:prstGeom>
        </p:spPr>
      </p:pic>
      <p:pic>
        <p:nvPicPr>
          <p:cNvPr id="30" name="Picture 29">
            <a:extLst>
              <a:ext uri="{FF2B5EF4-FFF2-40B4-BE49-F238E27FC236}">
                <a16:creationId xmlns:a16="http://schemas.microsoft.com/office/drawing/2014/main" id="{AEC5AE7E-FF8F-43E7-A745-46484B172E1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968407" y="4514987"/>
            <a:ext cx="880829" cy="625790"/>
          </a:xfrm>
          <a:prstGeom prst="rect">
            <a:avLst/>
          </a:prstGeom>
        </p:spPr>
      </p:pic>
      <p:sp>
        <p:nvSpPr>
          <p:cNvPr id="16" name="Rectangle 2">
            <a:extLst>
              <a:ext uri="{FF2B5EF4-FFF2-40B4-BE49-F238E27FC236}">
                <a16:creationId xmlns:a16="http://schemas.microsoft.com/office/drawing/2014/main" id="{663AE8AE-C6A6-4C45-A80E-C95958F45A99}"/>
              </a:ext>
            </a:extLst>
          </p:cNvPr>
          <p:cNvSpPr>
            <a:spLocks noChangeArrowheads="1"/>
          </p:cNvSpPr>
          <p:nvPr/>
        </p:nvSpPr>
        <p:spPr bwMode="auto">
          <a:xfrm>
            <a:off x="0" y="-9252"/>
            <a:ext cx="9144000" cy="646113"/>
          </a:xfrm>
          <a:prstGeom prst="rect">
            <a:avLst/>
          </a:prstGeom>
          <a:solidFill>
            <a:schemeClr val="accent5">
              <a:lumMod val="50000"/>
            </a:schemeClr>
          </a:solidFill>
          <a:ln w="19050" cmpd="sng">
            <a:solidFill>
              <a:schemeClr val="accent1">
                <a:lumMod val="50000"/>
              </a:schemeClr>
            </a:solidFill>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Calibri" charset="0"/>
                <a:ea typeface="ＭＳ Ｐゴシック" charset="0"/>
                <a:cs typeface="ＭＳ Ｐゴシック" charset="0"/>
              </a:rPr>
              <a:t>Research Questions</a:t>
            </a:r>
          </a:p>
        </p:txBody>
      </p:sp>
      <p:sp>
        <p:nvSpPr>
          <p:cNvPr id="18" name="TextBox 5">
            <a:extLst>
              <a:ext uri="{FF2B5EF4-FFF2-40B4-BE49-F238E27FC236}">
                <a16:creationId xmlns:a16="http://schemas.microsoft.com/office/drawing/2014/main" id="{B1A54EED-C240-46C8-A8CD-0574CF344FD0}"/>
              </a:ext>
            </a:extLst>
          </p:cNvPr>
          <p:cNvSpPr txBox="1">
            <a:spLocks noChangeArrowheads="1"/>
          </p:cNvSpPr>
          <p:nvPr/>
        </p:nvSpPr>
        <p:spPr bwMode="auto">
          <a:xfrm>
            <a:off x="36600" y="736834"/>
            <a:ext cx="4160324" cy="5678478"/>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marL="457200" indent="-457200">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buClr>
                <a:srgbClr val="FF0000"/>
              </a:buClr>
              <a:buFont typeface="Wingdings" charset="2"/>
              <a:buChar char="u"/>
            </a:pPr>
            <a:r>
              <a:rPr lang="en-US" altLang="en-US" sz="1650" b="1" dirty="0"/>
              <a:t>Do near surface weather parameters such as air temperature, humidity, and dew point predict the altitude and types of clouds that form?</a:t>
            </a:r>
          </a:p>
          <a:p>
            <a:pPr eaLnBrk="1" hangingPunct="1">
              <a:buClr>
                <a:srgbClr val="FF0000"/>
              </a:buClr>
              <a:buFont typeface="Wingdings" charset="2"/>
              <a:buChar char="u"/>
            </a:pPr>
            <a:r>
              <a:rPr lang="en-US" altLang="en-US" sz="1650" b="1" dirty="0"/>
              <a:t>How do select weather parameters measured at ground level compare with the same weather parameters at approximately 122 meters or 400 ft above the surface during the winter?</a:t>
            </a:r>
          </a:p>
          <a:p>
            <a:pPr eaLnBrk="1" hangingPunct="1">
              <a:buClr>
                <a:srgbClr val="FF0000"/>
              </a:buClr>
              <a:buFont typeface="Wingdings" charset="2"/>
              <a:buChar char="u"/>
            </a:pPr>
            <a:r>
              <a:rPr lang="en-US" altLang="en-US" sz="1650" b="1" dirty="0"/>
              <a:t>How does vertical profiling using AREN/NASA technology compare at northern latitudes as compared with warmer latitudes like those found in Thailand in the future?</a:t>
            </a:r>
          </a:p>
          <a:p>
            <a:pPr eaLnBrk="1" hangingPunct="1">
              <a:buClr>
                <a:srgbClr val="FF0000"/>
              </a:buClr>
              <a:buFont typeface="Wingdings" charset="2"/>
              <a:buChar char="u"/>
            </a:pPr>
            <a:endParaRPr lang="en-US" altLang="en-US" b="1" dirty="0"/>
          </a:p>
          <a:p>
            <a:pPr eaLnBrk="1" hangingPunct="1">
              <a:buClr>
                <a:srgbClr val="FF0000"/>
              </a:buClr>
              <a:buFont typeface="Wingdings" charset="2"/>
              <a:buChar char="u"/>
            </a:pPr>
            <a:endParaRPr lang="en-US" altLang="en-US" b="1" dirty="0"/>
          </a:p>
          <a:p>
            <a:pPr eaLnBrk="1" hangingPunct="1">
              <a:buClr>
                <a:srgbClr val="FF0000"/>
              </a:buClr>
              <a:buFont typeface="Wingdings" charset="2"/>
              <a:buChar char="u"/>
            </a:pPr>
            <a:endParaRPr lang="en-US" altLang="x-none" b="1" dirty="0"/>
          </a:p>
          <a:p>
            <a:pPr eaLnBrk="1" hangingPunct="1">
              <a:buClr>
                <a:srgbClr val="FF0000"/>
              </a:buClr>
            </a:pPr>
            <a:endParaRPr lang="en-US" altLang="x-none" sz="2000" b="1" dirty="0"/>
          </a:p>
          <a:p>
            <a:pPr eaLnBrk="1" hangingPunct="1">
              <a:buClr>
                <a:srgbClr val="FF0000"/>
              </a:buClr>
              <a:buFont typeface="Wingdings" charset="2"/>
              <a:buChar char="u"/>
            </a:pPr>
            <a:endParaRPr lang="en-US" altLang="x-none" sz="2000" b="1" dirty="0"/>
          </a:p>
          <a:p>
            <a:pPr eaLnBrk="1" hangingPunct="1">
              <a:buClr>
                <a:srgbClr val="FF0000"/>
              </a:buClr>
              <a:buFont typeface="Wingdings" charset="2"/>
              <a:buChar char="u"/>
            </a:pPr>
            <a:endParaRPr lang="en-US" altLang="x-none" sz="2000" b="1" dirty="0"/>
          </a:p>
        </p:txBody>
      </p:sp>
      <p:sp>
        <p:nvSpPr>
          <p:cNvPr id="20" name="TextBox 5">
            <a:extLst>
              <a:ext uri="{FF2B5EF4-FFF2-40B4-BE49-F238E27FC236}">
                <a16:creationId xmlns:a16="http://schemas.microsoft.com/office/drawing/2014/main" id="{32C1369A-D25B-406B-88F3-9FA56E7EC52F}"/>
              </a:ext>
            </a:extLst>
          </p:cNvPr>
          <p:cNvSpPr txBox="1">
            <a:spLocks noChangeArrowheads="1"/>
          </p:cNvSpPr>
          <p:nvPr/>
        </p:nvSpPr>
        <p:spPr bwMode="auto">
          <a:xfrm>
            <a:off x="5691506" y="1068710"/>
            <a:ext cx="1888296" cy="2751729"/>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marL="457200" indent="-457200">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marL="0" indent="0" eaLnBrk="1" hangingPunct="1">
              <a:buClr>
                <a:srgbClr val="FF0000"/>
              </a:buClr>
            </a:pPr>
            <a:r>
              <a:rPr lang="en-US" altLang="en-US" sz="1200" b="1" dirty="0">
                <a:solidFill>
                  <a:schemeClr val="bg1"/>
                </a:solidFill>
              </a:rPr>
              <a:t>Belal Beydoun</a:t>
            </a:r>
          </a:p>
          <a:p>
            <a:pPr eaLnBrk="1" hangingPunct="1">
              <a:buClr>
                <a:srgbClr val="FF0000"/>
              </a:buClr>
              <a:buFont typeface="Wingdings" charset="2"/>
              <a:buChar char="u"/>
            </a:pPr>
            <a:endParaRPr lang="en-US" altLang="en-US" b="1" dirty="0"/>
          </a:p>
          <a:p>
            <a:pPr eaLnBrk="1" hangingPunct="1">
              <a:buClr>
                <a:srgbClr val="FF0000"/>
              </a:buClr>
              <a:buFont typeface="Wingdings" charset="2"/>
              <a:buChar char="u"/>
            </a:pPr>
            <a:endParaRPr lang="en-US" altLang="en-US" b="1" dirty="0"/>
          </a:p>
          <a:p>
            <a:pPr eaLnBrk="1" hangingPunct="1">
              <a:buClr>
                <a:srgbClr val="FF0000"/>
              </a:buClr>
              <a:buFont typeface="Wingdings" charset="2"/>
              <a:buChar char="u"/>
            </a:pPr>
            <a:endParaRPr lang="en-US" altLang="en-US" b="1" dirty="0"/>
          </a:p>
          <a:p>
            <a:pPr eaLnBrk="1" hangingPunct="1">
              <a:buClr>
                <a:srgbClr val="FF0000"/>
              </a:buClr>
              <a:buFont typeface="Wingdings" charset="2"/>
              <a:buChar char="u"/>
            </a:pPr>
            <a:endParaRPr lang="en-US" altLang="x-none" b="1" dirty="0"/>
          </a:p>
          <a:p>
            <a:pPr eaLnBrk="1" hangingPunct="1">
              <a:buClr>
                <a:srgbClr val="FF0000"/>
              </a:buClr>
            </a:pPr>
            <a:endParaRPr lang="en-US" altLang="x-none" sz="2000" b="1" dirty="0"/>
          </a:p>
          <a:p>
            <a:pPr eaLnBrk="1" hangingPunct="1">
              <a:buClr>
                <a:srgbClr val="FF0000"/>
              </a:buClr>
              <a:buFont typeface="Wingdings" charset="2"/>
              <a:buChar char="u"/>
            </a:pPr>
            <a:endParaRPr lang="en-US" altLang="x-none" sz="2000" b="1" dirty="0"/>
          </a:p>
          <a:p>
            <a:pPr marL="0" indent="0" eaLnBrk="1" hangingPunct="1">
              <a:buClr>
                <a:srgbClr val="FF0000"/>
              </a:buClr>
            </a:pPr>
            <a:endParaRPr lang="en-US" altLang="x-none" sz="2000" b="1" dirty="0"/>
          </a:p>
        </p:txBody>
      </p:sp>
      <p:sp>
        <p:nvSpPr>
          <p:cNvPr id="22" name="TextBox 5">
            <a:extLst>
              <a:ext uri="{FF2B5EF4-FFF2-40B4-BE49-F238E27FC236}">
                <a16:creationId xmlns:a16="http://schemas.microsoft.com/office/drawing/2014/main" id="{9170A864-1BF1-42ED-8B4B-31ADA5B91025}"/>
              </a:ext>
            </a:extLst>
          </p:cNvPr>
          <p:cNvSpPr txBox="1">
            <a:spLocks noChangeArrowheads="1"/>
          </p:cNvSpPr>
          <p:nvPr/>
        </p:nvSpPr>
        <p:spPr bwMode="auto">
          <a:xfrm>
            <a:off x="4387796" y="2467814"/>
            <a:ext cx="1869214" cy="2739211"/>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marL="457200" indent="-457200">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marL="0" indent="0" eaLnBrk="1" hangingPunct="1">
              <a:buClr>
                <a:srgbClr val="FF0000"/>
              </a:buClr>
            </a:pPr>
            <a:r>
              <a:rPr lang="en-US" altLang="en-US" sz="1600" b="1" dirty="0">
                <a:solidFill>
                  <a:schemeClr val="bg1"/>
                </a:solidFill>
              </a:rPr>
              <a:t>Nazih Baydoun</a:t>
            </a:r>
          </a:p>
          <a:p>
            <a:pPr eaLnBrk="1" hangingPunct="1">
              <a:buClr>
                <a:srgbClr val="FF0000"/>
              </a:buClr>
              <a:buFont typeface="Wingdings" charset="2"/>
              <a:buChar char="u"/>
            </a:pPr>
            <a:endParaRPr lang="en-US" altLang="en-US" b="1" dirty="0"/>
          </a:p>
          <a:p>
            <a:pPr eaLnBrk="1" hangingPunct="1">
              <a:buClr>
                <a:srgbClr val="FF0000"/>
              </a:buClr>
              <a:buFont typeface="Wingdings" charset="2"/>
              <a:buChar char="u"/>
            </a:pPr>
            <a:endParaRPr lang="en-US" altLang="en-US" b="1" dirty="0"/>
          </a:p>
          <a:p>
            <a:pPr eaLnBrk="1" hangingPunct="1">
              <a:buClr>
                <a:srgbClr val="FF0000"/>
              </a:buClr>
              <a:buFont typeface="Wingdings" charset="2"/>
              <a:buChar char="u"/>
            </a:pPr>
            <a:endParaRPr lang="en-US" altLang="en-US" b="1" dirty="0"/>
          </a:p>
          <a:p>
            <a:pPr eaLnBrk="1" hangingPunct="1">
              <a:buClr>
                <a:srgbClr val="FF0000"/>
              </a:buClr>
              <a:buFont typeface="Wingdings" charset="2"/>
              <a:buChar char="u"/>
            </a:pPr>
            <a:endParaRPr lang="en-US" altLang="x-none" b="1" dirty="0"/>
          </a:p>
          <a:p>
            <a:pPr eaLnBrk="1" hangingPunct="1">
              <a:buClr>
                <a:srgbClr val="FF0000"/>
              </a:buClr>
            </a:pPr>
            <a:endParaRPr lang="en-US" altLang="x-none" sz="2000" b="1" dirty="0"/>
          </a:p>
          <a:p>
            <a:pPr eaLnBrk="1" hangingPunct="1">
              <a:buClr>
                <a:srgbClr val="FF0000"/>
              </a:buClr>
              <a:buFont typeface="Wingdings" charset="2"/>
              <a:buChar char="u"/>
            </a:pPr>
            <a:endParaRPr lang="en-US" altLang="x-none" sz="2000" b="1" dirty="0"/>
          </a:p>
          <a:p>
            <a:pPr marL="0" indent="0" eaLnBrk="1" hangingPunct="1">
              <a:buClr>
                <a:srgbClr val="FF0000"/>
              </a:buClr>
            </a:pPr>
            <a:endParaRPr lang="en-US" altLang="x-none" sz="2000" b="1" dirty="0"/>
          </a:p>
        </p:txBody>
      </p:sp>
      <p:pic>
        <p:nvPicPr>
          <p:cNvPr id="29" name="Picture 28">
            <a:extLst>
              <a:ext uri="{FF2B5EF4-FFF2-40B4-BE49-F238E27FC236}">
                <a16:creationId xmlns:a16="http://schemas.microsoft.com/office/drawing/2014/main" id="{C5CC70C2-4560-48D3-90FE-F1640C44B87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612" y="4494385"/>
            <a:ext cx="700112" cy="630881"/>
          </a:xfrm>
          <a:prstGeom prst="rect">
            <a:avLst/>
          </a:prstGeom>
        </p:spPr>
      </p:pic>
      <p:pic>
        <p:nvPicPr>
          <p:cNvPr id="23" name="Picture 22">
            <a:extLst>
              <a:ext uri="{FF2B5EF4-FFF2-40B4-BE49-F238E27FC236}">
                <a16:creationId xmlns:a16="http://schemas.microsoft.com/office/drawing/2014/main" id="{EE548DF1-71C1-AF4C-82FA-C7979B16823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72000" y="797681"/>
            <a:ext cx="4160324" cy="3492566"/>
          </a:xfrm>
          <a:prstGeom prst="rect">
            <a:avLst/>
          </a:prstGeom>
        </p:spPr>
      </p:pic>
      <p:sp>
        <p:nvSpPr>
          <p:cNvPr id="2" name="Rectangle 1">
            <a:extLst>
              <a:ext uri="{FF2B5EF4-FFF2-40B4-BE49-F238E27FC236}">
                <a16:creationId xmlns:a16="http://schemas.microsoft.com/office/drawing/2014/main" id="{2026E3CF-7C7B-2445-B775-FF3F5243AEF6}"/>
              </a:ext>
            </a:extLst>
          </p:cNvPr>
          <p:cNvSpPr/>
          <p:nvPr/>
        </p:nvSpPr>
        <p:spPr>
          <a:xfrm>
            <a:off x="7579801" y="40517"/>
            <a:ext cx="1493349" cy="369332"/>
          </a:xfrm>
          <a:prstGeom prst="rect">
            <a:avLst/>
          </a:prstGeom>
        </p:spPr>
        <p:txBody>
          <a:bodyPr wrap="square">
            <a:spAutoFit/>
          </a:bodyPr>
          <a:lstStyle/>
          <a:p>
            <a:pPr algn="ctr" eaLnBrk="1" hangingPunct="1"/>
            <a:r>
              <a:rPr lang="en-US" altLang="en-US" sz="900" dirty="0" err="1">
                <a:solidFill>
                  <a:schemeClr val="bg1"/>
                </a:solidFill>
              </a:rPr>
              <a:t>Nazih</a:t>
            </a:r>
            <a:r>
              <a:rPr lang="en-US" altLang="en-US" sz="900" dirty="0">
                <a:solidFill>
                  <a:schemeClr val="bg1"/>
                </a:solidFill>
              </a:rPr>
              <a:t> </a:t>
            </a:r>
            <a:r>
              <a:rPr lang="en-US" altLang="en-US" sz="900" dirty="0" err="1">
                <a:solidFill>
                  <a:schemeClr val="bg1"/>
                </a:solidFill>
              </a:rPr>
              <a:t>Baydoun</a:t>
            </a:r>
            <a:r>
              <a:rPr lang="en-US" altLang="en-US" sz="900" dirty="0">
                <a:solidFill>
                  <a:schemeClr val="bg1"/>
                </a:solidFill>
              </a:rPr>
              <a:t>, Hassan Berry, and </a:t>
            </a:r>
            <a:r>
              <a:rPr lang="en-US" altLang="en-US" sz="900" dirty="0" err="1">
                <a:solidFill>
                  <a:schemeClr val="bg1"/>
                </a:solidFill>
              </a:rPr>
              <a:t>Belal</a:t>
            </a:r>
            <a:r>
              <a:rPr lang="en-US" altLang="en-US" sz="900" dirty="0">
                <a:solidFill>
                  <a:schemeClr val="bg1"/>
                </a:solidFill>
              </a:rPr>
              <a:t> </a:t>
            </a:r>
            <a:r>
              <a:rPr lang="en-US" altLang="en-US" sz="900" dirty="0" err="1">
                <a:solidFill>
                  <a:schemeClr val="bg1"/>
                </a:solidFill>
              </a:rPr>
              <a:t>Beydoun</a:t>
            </a:r>
            <a:endParaRPr lang="en-US" altLang="en-US" sz="900" dirty="0">
              <a:solidFill>
                <a:schemeClr val="bg1"/>
              </a:solidFill>
            </a:endParaRPr>
          </a:p>
        </p:txBody>
      </p:sp>
    </p:spTree>
    <p:extLst>
      <p:ext uri="{BB962C8B-B14F-4D97-AF65-F5344CB8AC3E}">
        <p14:creationId xmlns:p14="http://schemas.microsoft.com/office/powerpoint/2010/main" val="4012640929"/>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p:cNvSpPr>
            <a:spLocks noChangeArrowheads="1"/>
          </p:cNvSpPr>
          <p:nvPr/>
        </p:nvSpPr>
        <p:spPr bwMode="auto">
          <a:xfrm>
            <a:off x="0" y="4497387"/>
            <a:ext cx="9144000" cy="646113"/>
          </a:xfrm>
          <a:prstGeom prst="rect">
            <a:avLst/>
          </a:prstGeom>
          <a:solidFill>
            <a:schemeClr val="accent5">
              <a:lumMod val="50000"/>
            </a:schemeClr>
          </a:solidFill>
          <a:ln w="19050" cmpd="sng">
            <a:solidFill>
              <a:schemeClr val="accent1">
                <a:lumMod val="50000"/>
              </a:schemeClr>
            </a:solidFill>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Calibri" charset="0"/>
              <a:ea typeface="ＭＳ Ｐゴシック" charset="0"/>
              <a:cs typeface="ＭＳ Ｐゴシック" charset="0"/>
            </a:endParaRPr>
          </a:p>
        </p:txBody>
      </p:sp>
      <p:pic>
        <p:nvPicPr>
          <p:cNvPr id="12" name="Picture 7" descr="GLOBE_logoOfficia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80150" y="4575835"/>
            <a:ext cx="2978433" cy="489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Big_final.psd"/>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097222" y="4440031"/>
            <a:ext cx="775701" cy="775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7541" y="4507952"/>
            <a:ext cx="624981" cy="624982"/>
          </a:xfrm>
          <a:prstGeom prst="rect">
            <a:avLst/>
          </a:prstGeom>
          <a:noFill/>
          <a:ln>
            <a:noFill/>
          </a:ln>
        </p:spPr>
      </p:pic>
      <p:pic>
        <p:nvPicPr>
          <p:cNvPr id="17" name="Picture 1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889553" y="4498698"/>
            <a:ext cx="1316736" cy="658368"/>
          </a:xfrm>
          <a:prstGeom prst="rect">
            <a:avLst/>
          </a:prstGeom>
        </p:spPr>
      </p:pic>
      <p:pic>
        <p:nvPicPr>
          <p:cNvPr id="9" name="Picture 8">
            <a:extLst>
              <a:ext uri="{FF2B5EF4-FFF2-40B4-BE49-F238E27FC236}">
                <a16:creationId xmlns:a16="http://schemas.microsoft.com/office/drawing/2014/main" id="{E8465D59-AAAF-4F6D-B1F6-5D7918F5E15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69146" y="4438721"/>
            <a:ext cx="681333" cy="681333"/>
          </a:xfrm>
          <a:prstGeom prst="rect">
            <a:avLst/>
          </a:prstGeom>
        </p:spPr>
      </p:pic>
      <p:pic>
        <p:nvPicPr>
          <p:cNvPr id="19" name="Picture 18">
            <a:extLst>
              <a:ext uri="{FF2B5EF4-FFF2-40B4-BE49-F238E27FC236}">
                <a16:creationId xmlns:a16="http://schemas.microsoft.com/office/drawing/2014/main" id="{41616947-8839-423B-A628-E434ED4F535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0752" y="4534052"/>
            <a:ext cx="998730" cy="572759"/>
          </a:xfrm>
          <a:prstGeom prst="rect">
            <a:avLst/>
          </a:prstGeom>
        </p:spPr>
      </p:pic>
      <p:pic>
        <p:nvPicPr>
          <p:cNvPr id="30" name="Picture 29">
            <a:extLst>
              <a:ext uri="{FF2B5EF4-FFF2-40B4-BE49-F238E27FC236}">
                <a16:creationId xmlns:a16="http://schemas.microsoft.com/office/drawing/2014/main" id="{AEC5AE7E-FF8F-43E7-A745-46484B172E1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968407" y="4514987"/>
            <a:ext cx="880829" cy="625790"/>
          </a:xfrm>
          <a:prstGeom prst="rect">
            <a:avLst/>
          </a:prstGeom>
        </p:spPr>
      </p:pic>
      <p:sp>
        <p:nvSpPr>
          <p:cNvPr id="16" name="Rectangle 2">
            <a:extLst>
              <a:ext uri="{FF2B5EF4-FFF2-40B4-BE49-F238E27FC236}">
                <a16:creationId xmlns:a16="http://schemas.microsoft.com/office/drawing/2014/main" id="{663AE8AE-C6A6-4C45-A80E-C95958F45A99}"/>
              </a:ext>
            </a:extLst>
          </p:cNvPr>
          <p:cNvSpPr>
            <a:spLocks noChangeArrowheads="1"/>
          </p:cNvSpPr>
          <p:nvPr/>
        </p:nvSpPr>
        <p:spPr bwMode="auto">
          <a:xfrm>
            <a:off x="0" y="-9252"/>
            <a:ext cx="9144000" cy="646113"/>
          </a:xfrm>
          <a:prstGeom prst="rect">
            <a:avLst/>
          </a:prstGeom>
          <a:solidFill>
            <a:schemeClr val="accent5">
              <a:lumMod val="50000"/>
            </a:schemeClr>
          </a:solidFill>
          <a:ln w="19050" cmpd="sng">
            <a:solidFill>
              <a:schemeClr val="accent1">
                <a:lumMod val="50000"/>
              </a:schemeClr>
            </a:solidFill>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Calibri" charset="0"/>
                <a:ea typeface="ＭＳ Ｐゴシック" charset="0"/>
                <a:cs typeface="ＭＳ Ｐゴシック" charset="0"/>
              </a:rPr>
              <a:t>Research </a:t>
            </a:r>
            <a:r>
              <a:rPr lang="en-US" sz="3600" b="1" dirty="0">
                <a:solidFill>
                  <a:srgbClr val="FFFFFF"/>
                </a:solidFill>
                <a:ea typeface="ＭＳ Ｐゴシック" charset="0"/>
                <a:cs typeface="ＭＳ Ｐゴシック" charset="0"/>
              </a:rPr>
              <a:t>Site and Duration of Research</a:t>
            </a:r>
            <a:endParaRPr kumimoji="0" lang="en-US" sz="3600" b="1" i="0" u="none" strike="noStrike" kern="1200" cap="none" spc="0" normalizeH="0" baseline="0" noProof="0" dirty="0">
              <a:ln>
                <a:noFill/>
              </a:ln>
              <a:solidFill>
                <a:srgbClr val="FFFFFF"/>
              </a:solidFill>
              <a:effectLst/>
              <a:uLnTx/>
              <a:uFillTx/>
              <a:latin typeface="Calibri" charset="0"/>
              <a:ea typeface="ＭＳ Ｐゴシック" charset="0"/>
              <a:cs typeface="ＭＳ Ｐゴシック" charset="0"/>
            </a:endParaRPr>
          </a:p>
        </p:txBody>
      </p:sp>
      <p:sp>
        <p:nvSpPr>
          <p:cNvPr id="20" name="TextBox 5">
            <a:extLst>
              <a:ext uri="{FF2B5EF4-FFF2-40B4-BE49-F238E27FC236}">
                <a16:creationId xmlns:a16="http://schemas.microsoft.com/office/drawing/2014/main" id="{32C1369A-D25B-406B-88F3-9FA56E7EC52F}"/>
              </a:ext>
            </a:extLst>
          </p:cNvPr>
          <p:cNvSpPr txBox="1">
            <a:spLocks noChangeArrowheads="1"/>
          </p:cNvSpPr>
          <p:nvPr/>
        </p:nvSpPr>
        <p:spPr bwMode="auto">
          <a:xfrm>
            <a:off x="6274779" y="961144"/>
            <a:ext cx="1888296" cy="2751729"/>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marL="457200" indent="-457200">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marL="0" indent="0" eaLnBrk="1" hangingPunct="1">
              <a:buClr>
                <a:srgbClr val="FF0000"/>
              </a:buClr>
            </a:pPr>
            <a:r>
              <a:rPr lang="en-US" altLang="en-US" sz="1200" b="1" dirty="0">
                <a:solidFill>
                  <a:schemeClr val="bg1"/>
                </a:solidFill>
              </a:rPr>
              <a:t>Belal Beydoun</a:t>
            </a:r>
          </a:p>
          <a:p>
            <a:pPr eaLnBrk="1" hangingPunct="1">
              <a:buClr>
                <a:srgbClr val="FF0000"/>
              </a:buClr>
              <a:buFont typeface="Wingdings" charset="2"/>
              <a:buChar char="u"/>
            </a:pPr>
            <a:endParaRPr lang="en-US" altLang="en-US" b="1" dirty="0"/>
          </a:p>
          <a:p>
            <a:pPr eaLnBrk="1" hangingPunct="1">
              <a:buClr>
                <a:srgbClr val="FF0000"/>
              </a:buClr>
              <a:buFont typeface="Wingdings" charset="2"/>
              <a:buChar char="u"/>
            </a:pPr>
            <a:endParaRPr lang="en-US" altLang="en-US" b="1" dirty="0"/>
          </a:p>
          <a:p>
            <a:pPr eaLnBrk="1" hangingPunct="1">
              <a:buClr>
                <a:srgbClr val="FF0000"/>
              </a:buClr>
              <a:buFont typeface="Wingdings" charset="2"/>
              <a:buChar char="u"/>
            </a:pPr>
            <a:endParaRPr lang="en-US" altLang="en-US" b="1" dirty="0"/>
          </a:p>
          <a:p>
            <a:pPr eaLnBrk="1" hangingPunct="1">
              <a:buClr>
                <a:srgbClr val="FF0000"/>
              </a:buClr>
              <a:buFont typeface="Wingdings" charset="2"/>
              <a:buChar char="u"/>
            </a:pPr>
            <a:endParaRPr lang="en-US" altLang="x-none" b="1" dirty="0"/>
          </a:p>
          <a:p>
            <a:pPr eaLnBrk="1" hangingPunct="1">
              <a:buClr>
                <a:srgbClr val="FF0000"/>
              </a:buClr>
            </a:pPr>
            <a:endParaRPr lang="en-US" altLang="x-none" sz="2000" b="1" dirty="0"/>
          </a:p>
          <a:p>
            <a:pPr eaLnBrk="1" hangingPunct="1">
              <a:buClr>
                <a:srgbClr val="FF0000"/>
              </a:buClr>
              <a:buFont typeface="Wingdings" charset="2"/>
              <a:buChar char="u"/>
            </a:pPr>
            <a:endParaRPr lang="en-US" altLang="x-none" sz="2000" b="1" dirty="0"/>
          </a:p>
          <a:p>
            <a:pPr marL="0" indent="0" eaLnBrk="1" hangingPunct="1">
              <a:buClr>
                <a:srgbClr val="FF0000"/>
              </a:buClr>
            </a:pPr>
            <a:endParaRPr lang="en-US" altLang="x-none" sz="2000" b="1" dirty="0"/>
          </a:p>
        </p:txBody>
      </p:sp>
      <p:sp>
        <p:nvSpPr>
          <p:cNvPr id="22" name="TextBox 5">
            <a:extLst>
              <a:ext uri="{FF2B5EF4-FFF2-40B4-BE49-F238E27FC236}">
                <a16:creationId xmlns:a16="http://schemas.microsoft.com/office/drawing/2014/main" id="{9170A864-1BF1-42ED-8B4B-31ADA5B91025}"/>
              </a:ext>
            </a:extLst>
          </p:cNvPr>
          <p:cNvSpPr txBox="1">
            <a:spLocks noChangeArrowheads="1"/>
          </p:cNvSpPr>
          <p:nvPr/>
        </p:nvSpPr>
        <p:spPr bwMode="auto">
          <a:xfrm>
            <a:off x="6725110" y="2205263"/>
            <a:ext cx="1869214" cy="2739211"/>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marL="457200" indent="-457200">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marL="0" indent="0" eaLnBrk="1" hangingPunct="1">
              <a:buClr>
                <a:srgbClr val="FF0000"/>
              </a:buClr>
            </a:pPr>
            <a:r>
              <a:rPr lang="en-US" altLang="en-US" sz="1600" b="1" dirty="0">
                <a:solidFill>
                  <a:schemeClr val="bg1"/>
                </a:solidFill>
              </a:rPr>
              <a:t>Nazih Baydoun</a:t>
            </a:r>
          </a:p>
          <a:p>
            <a:pPr eaLnBrk="1" hangingPunct="1">
              <a:buClr>
                <a:srgbClr val="FF0000"/>
              </a:buClr>
              <a:buFont typeface="Wingdings" charset="2"/>
              <a:buChar char="u"/>
            </a:pPr>
            <a:endParaRPr lang="en-US" altLang="en-US" b="1" dirty="0"/>
          </a:p>
          <a:p>
            <a:pPr eaLnBrk="1" hangingPunct="1">
              <a:buClr>
                <a:srgbClr val="FF0000"/>
              </a:buClr>
              <a:buFont typeface="Wingdings" charset="2"/>
              <a:buChar char="u"/>
            </a:pPr>
            <a:endParaRPr lang="en-US" altLang="en-US" b="1" dirty="0"/>
          </a:p>
          <a:p>
            <a:pPr eaLnBrk="1" hangingPunct="1">
              <a:buClr>
                <a:srgbClr val="FF0000"/>
              </a:buClr>
              <a:buFont typeface="Wingdings" charset="2"/>
              <a:buChar char="u"/>
            </a:pPr>
            <a:endParaRPr lang="en-US" altLang="en-US" b="1" dirty="0"/>
          </a:p>
          <a:p>
            <a:pPr eaLnBrk="1" hangingPunct="1">
              <a:buClr>
                <a:srgbClr val="FF0000"/>
              </a:buClr>
              <a:buFont typeface="Wingdings" charset="2"/>
              <a:buChar char="u"/>
            </a:pPr>
            <a:endParaRPr lang="en-US" altLang="x-none" b="1" dirty="0"/>
          </a:p>
          <a:p>
            <a:pPr eaLnBrk="1" hangingPunct="1">
              <a:buClr>
                <a:srgbClr val="FF0000"/>
              </a:buClr>
            </a:pPr>
            <a:endParaRPr lang="en-US" altLang="x-none" sz="2000" b="1" dirty="0"/>
          </a:p>
          <a:p>
            <a:pPr eaLnBrk="1" hangingPunct="1">
              <a:buClr>
                <a:srgbClr val="FF0000"/>
              </a:buClr>
              <a:buFont typeface="Wingdings" charset="2"/>
              <a:buChar char="u"/>
            </a:pPr>
            <a:endParaRPr lang="en-US" altLang="x-none" sz="2000" b="1" dirty="0"/>
          </a:p>
          <a:p>
            <a:pPr marL="0" indent="0" eaLnBrk="1" hangingPunct="1">
              <a:buClr>
                <a:srgbClr val="FF0000"/>
              </a:buClr>
            </a:pPr>
            <a:endParaRPr lang="en-US" altLang="x-none" sz="2000" b="1" dirty="0"/>
          </a:p>
        </p:txBody>
      </p:sp>
      <p:sp>
        <p:nvSpPr>
          <p:cNvPr id="23" name="TextBox 5">
            <a:extLst>
              <a:ext uri="{FF2B5EF4-FFF2-40B4-BE49-F238E27FC236}">
                <a16:creationId xmlns:a16="http://schemas.microsoft.com/office/drawing/2014/main" id="{F6360DD4-1A40-44C0-B609-FB62B826E063}"/>
              </a:ext>
            </a:extLst>
          </p:cNvPr>
          <p:cNvSpPr txBox="1">
            <a:spLocks noChangeArrowheads="1"/>
          </p:cNvSpPr>
          <p:nvPr/>
        </p:nvSpPr>
        <p:spPr bwMode="auto">
          <a:xfrm>
            <a:off x="4311029" y="1041467"/>
            <a:ext cx="1869214" cy="2739211"/>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marL="457200" indent="-457200">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marL="0" indent="0" eaLnBrk="1" hangingPunct="1">
              <a:buClr>
                <a:srgbClr val="FF0000"/>
              </a:buClr>
            </a:pPr>
            <a:r>
              <a:rPr lang="en-US" altLang="en-US" sz="1600" b="1" dirty="0">
                <a:solidFill>
                  <a:schemeClr val="bg1"/>
                </a:solidFill>
              </a:rPr>
              <a:t>Hassan Berry</a:t>
            </a:r>
          </a:p>
          <a:p>
            <a:pPr eaLnBrk="1" hangingPunct="1">
              <a:buClr>
                <a:srgbClr val="FF0000"/>
              </a:buClr>
              <a:buFont typeface="Wingdings" charset="2"/>
              <a:buChar char="u"/>
            </a:pPr>
            <a:endParaRPr lang="en-US" altLang="en-US" b="1" dirty="0"/>
          </a:p>
          <a:p>
            <a:pPr eaLnBrk="1" hangingPunct="1">
              <a:buClr>
                <a:srgbClr val="FF0000"/>
              </a:buClr>
              <a:buFont typeface="Wingdings" charset="2"/>
              <a:buChar char="u"/>
            </a:pPr>
            <a:endParaRPr lang="en-US" altLang="en-US" b="1" dirty="0"/>
          </a:p>
          <a:p>
            <a:pPr eaLnBrk="1" hangingPunct="1">
              <a:buClr>
                <a:srgbClr val="FF0000"/>
              </a:buClr>
              <a:buFont typeface="Wingdings" charset="2"/>
              <a:buChar char="u"/>
            </a:pPr>
            <a:endParaRPr lang="en-US" altLang="en-US" b="1" dirty="0"/>
          </a:p>
          <a:p>
            <a:pPr eaLnBrk="1" hangingPunct="1">
              <a:buClr>
                <a:srgbClr val="FF0000"/>
              </a:buClr>
              <a:buFont typeface="Wingdings" charset="2"/>
              <a:buChar char="u"/>
            </a:pPr>
            <a:endParaRPr lang="en-US" altLang="x-none" b="1" dirty="0"/>
          </a:p>
          <a:p>
            <a:pPr eaLnBrk="1" hangingPunct="1">
              <a:buClr>
                <a:srgbClr val="FF0000"/>
              </a:buClr>
            </a:pPr>
            <a:endParaRPr lang="en-US" altLang="x-none" sz="2000" b="1" dirty="0"/>
          </a:p>
          <a:p>
            <a:pPr eaLnBrk="1" hangingPunct="1">
              <a:buClr>
                <a:srgbClr val="FF0000"/>
              </a:buClr>
              <a:buFont typeface="Wingdings" charset="2"/>
              <a:buChar char="u"/>
            </a:pPr>
            <a:endParaRPr lang="en-US" altLang="x-none" sz="2000" b="1" dirty="0"/>
          </a:p>
          <a:p>
            <a:pPr marL="0" indent="0" eaLnBrk="1" hangingPunct="1">
              <a:buClr>
                <a:srgbClr val="FF0000"/>
              </a:buClr>
            </a:pPr>
            <a:endParaRPr lang="en-US" altLang="x-none" sz="2000" b="1" dirty="0"/>
          </a:p>
        </p:txBody>
      </p:sp>
      <p:pic>
        <p:nvPicPr>
          <p:cNvPr id="5" name="Picture 4">
            <a:extLst>
              <a:ext uri="{FF2B5EF4-FFF2-40B4-BE49-F238E27FC236}">
                <a16:creationId xmlns:a16="http://schemas.microsoft.com/office/drawing/2014/main" id="{A73E46BA-1FCC-4E40-AECA-030F128CC47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72000" y="704693"/>
            <a:ext cx="4448175" cy="1738163"/>
          </a:xfrm>
          <a:prstGeom prst="rect">
            <a:avLst/>
          </a:prstGeom>
        </p:spPr>
      </p:pic>
      <p:sp>
        <p:nvSpPr>
          <p:cNvPr id="6" name="Rectangle 5">
            <a:extLst>
              <a:ext uri="{FF2B5EF4-FFF2-40B4-BE49-F238E27FC236}">
                <a16:creationId xmlns:a16="http://schemas.microsoft.com/office/drawing/2014/main" id="{EEF5ABBB-016F-4FF9-8648-9E2D86479BDC}"/>
              </a:ext>
            </a:extLst>
          </p:cNvPr>
          <p:cNvSpPr/>
          <p:nvPr/>
        </p:nvSpPr>
        <p:spPr>
          <a:xfrm>
            <a:off x="4594953" y="1953187"/>
            <a:ext cx="2130157" cy="461665"/>
          </a:xfrm>
          <a:prstGeom prst="rect">
            <a:avLst/>
          </a:prstGeom>
          <a:solidFill>
            <a:schemeClr val="bg1"/>
          </a:solidFill>
          <a:ln>
            <a:solidFill>
              <a:schemeClr val="tx1"/>
            </a:solidFill>
          </a:ln>
        </p:spPr>
        <p:txBody>
          <a:bodyPr wrap="square">
            <a:spAutoFit/>
          </a:bodyPr>
          <a:lstStyle/>
          <a:p>
            <a:pPr eaLnBrk="1" hangingPunct="1">
              <a:buClr>
                <a:srgbClr val="FF0000"/>
              </a:buClr>
            </a:pPr>
            <a:r>
              <a:rPr lang="en-US" sz="1200" b="1" dirty="0">
                <a:solidFill>
                  <a:srgbClr val="FF0000"/>
                </a:solidFill>
              </a:rPr>
              <a:t>This picture was taken by an Aeropod we flew- 1000 ft high</a:t>
            </a:r>
          </a:p>
        </p:txBody>
      </p:sp>
      <p:pic>
        <p:nvPicPr>
          <p:cNvPr id="3" name="Picture 2">
            <a:extLst>
              <a:ext uri="{FF2B5EF4-FFF2-40B4-BE49-F238E27FC236}">
                <a16:creationId xmlns:a16="http://schemas.microsoft.com/office/drawing/2014/main" id="{6B8B6B1C-8DA3-4EF1-A799-C4ACC3C84CC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612" y="4494385"/>
            <a:ext cx="700112" cy="630881"/>
          </a:xfrm>
          <a:prstGeom prst="rect">
            <a:avLst/>
          </a:prstGeom>
        </p:spPr>
      </p:pic>
      <p:pic>
        <p:nvPicPr>
          <p:cNvPr id="24" name="Picture 23">
            <a:extLst>
              <a:ext uri="{FF2B5EF4-FFF2-40B4-BE49-F238E27FC236}">
                <a16:creationId xmlns:a16="http://schemas.microsoft.com/office/drawing/2014/main" id="{BD53F4EF-F700-334C-BC99-1630A37931F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594953" y="2496042"/>
            <a:ext cx="1779465" cy="1864205"/>
          </a:xfrm>
          <a:prstGeom prst="rect">
            <a:avLst/>
          </a:prstGeom>
        </p:spPr>
      </p:pic>
      <p:pic>
        <p:nvPicPr>
          <p:cNvPr id="25" name="Picture 24">
            <a:extLst>
              <a:ext uri="{FF2B5EF4-FFF2-40B4-BE49-F238E27FC236}">
                <a16:creationId xmlns:a16="http://schemas.microsoft.com/office/drawing/2014/main" id="{A5C2128C-F0B5-1D47-AF4E-ED161F2A4AB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484525">
            <a:off x="5081688" y="2800334"/>
            <a:ext cx="503522" cy="302113"/>
          </a:xfrm>
          <a:prstGeom prst="rect">
            <a:avLst/>
          </a:prstGeom>
        </p:spPr>
      </p:pic>
      <p:sp>
        <p:nvSpPr>
          <p:cNvPr id="26" name="Rectangle 25">
            <a:extLst>
              <a:ext uri="{FF2B5EF4-FFF2-40B4-BE49-F238E27FC236}">
                <a16:creationId xmlns:a16="http://schemas.microsoft.com/office/drawing/2014/main" id="{B657AEBA-A0F1-F141-BFD4-1F62D2595799}"/>
              </a:ext>
            </a:extLst>
          </p:cNvPr>
          <p:cNvSpPr/>
          <p:nvPr/>
        </p:nvSpPr>
        <p:spPr>
          <a:xfrm>
            <a:off x="4567391" y="2509683"/>
            <a:ext cx="903581" cy="369332"/>
          </a:xfrm>
          <a:prstGeom prst="rect">
            <a:avLst/>
          </a:prstGeom>
        </p:spPr>
        <p:txBody>
          <a:bodyPr wrap="none">
            <a:spAutoFit/>
          </a:bodyPr>
          <a:lstStyle/>
          <a:p>
            <a:r>
              <a:rPr lang="en-US" b="1" dirty="0"/>
              <a:t>50 feet </a:t>
            </a:r>
            <a:endParaRPr lang="en-US" dirty="0"/>
          </a:p>
        </p:txBody>
      </p:sp>
      <p:pic>
        <p:nvPicPr>
          <p:cNvPr id="27" name="Picture 26">
            <a:extLst>
              <a:ext uri="{FF2B5EF4-FFF2-40B4-BE49-F238E27FC236}">
                <a16:creationId xmlns:a16="http://schemas.microsoft.com/office/drawing/2014/main" id="{88DA58A1-8BC9-AD4C-A665-B548DF695DD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218927" y="2487874"/>
            <a:ext cx="1792146" cy="1864205"/>
          </a:xfrm>
          <a:prstGeom prst="rect">
            <a:avLst/>
          </a:prstGeom>
        </p:spPr>
      </p:pic>
      <p:pic>
        <p:nvPicPr>
          <p:cNvPr id="28" name="Picture 27">
            <a:extLst>
              <a:ext uri="{FF2B5EF4-FFF2-40B4-BE49-F238E27FC236}">
                <a16:creationId xmlns:a16="http://schemas.microsoft.com/office/drawing/2014/main" id="{6E8FFA95-2169-A845-A456-2B914437240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4304630">
            <a:off x="8051554" y="2792238"/>
            <a:ext cx="503522" cy="302113"/>
          </a:xfrm>
          <a:prstGeom prst="rect">
            <a:avLst/>
          </a:prstGeom>
        </p:spPr>
      </p:pic>
      <p:sp>
        <p:nvSpPr>
          <p:cNvPr id="29" name="Rectangle 28">
            <a:extLst>
              <a:ext uri="{FF2B5EF4-FFF2-40B4-BE49-F238E27FC236}">
                <a16:creationId xmlns:a16="http://schemas.microsoft.com/office/drawing/2014/main" id="{6A51194A-DDA1-D742-9D78-FE11554E51C8}"/>
              </a:ext>
            </a:extLst>
          </p:cNvPr>
          <p:cNvSpPr/>
          <p:nvPr/>
        </p:nvSpPr>
        <p:spPr>
          <a:xfrm>
            <a:off x="7982587" y="3165658"/>
            <a:ext cx="967701" cy="369332"/>
          </a:xfrm>
          <a:prstGeom prst="rect">
            <a:avLst/>
          </a:prstGeom>
        </p:spPr>
        <p:txBody>
          <a:bodyPr wrap="none">
            <a:spAutoFit/>
          </a:bodyPr>
          <a:lstStyle/>
          <a:p>
            <a:r>
              <a:rPr lang="en-US" b="1" dirty="0"/>
              <a:t>300 feet</a:t>
            </a:r>
            <a:endParaRPr lang="en-US" dirty="0"/>
          </a:p>
        </p:txBody>
      </p:sp>
      <p:sp>
        <p:nvSpPr>
          <p:cNvPr id="31" name="Rectangle 30">
            <a:extLst>
              <a:ext uri="{FF2B5EF4-FFF2-40B4-BE49-F238E27FC236}">
                <a16:creationId xmlns:a16="http://schemas.microsoft.com/office/drawing/2014/main" id="{9339E953-2BBA-ED4C-8973-387684DE7CDD}"/>
              </a:ext>
            </a:extLst>
          </p:cNvPr>
          <p:cNvSpPr/>
          <p:nvPr/>
        </p:nvSpPr>
        <p:spPr>
          <a:xfrm>
            <a:off x="3860399" y="4142124"/>
            <a:ext cx="5276289" cy="338554"/>
          </a:xfrm>
          <a:prstGeom prst="rect">
            <a:avLst/>
          </a:prstGeom>
          <a:solidFill>
            <a:schemeClr val="bg1"/>
          </a:solidFill>
        </p:spPr>
        <p:txBody>
          <a:bodyPr wrap="square">
            <a:spAutoFit/>
          </a:bodyPr>
          <a:lstStyle/>
          <a:p>
            <a:pPr eaLnBrk="1" hangingPunct="1">
              <a:buClr>
                <a:srgbClr val="FF0000"/>
              </a:buClr>
            </a:pPr>
            <a:r>
              <a:rPr lang="en-US" sz="1600" b="1" dirty="0">
                <a:solidFill>
                  <a:srgbClr val="FF0000"/>
                </a:solidFill>
              </a:rPr>
              <a:t>As we flew more, altitude gradually increased with mastery</a:t>
            </a:r>
          </a:p>
        </p:txBody>
      </p:sp>
      <p:pic>
        <p:nvPicPr>
          <p:cNvPr id="32" name="Picture 31">
            <a:extLst>
              <a:ext uri="{FF2B5EF4-FFF2-40B4-BE49-F238E27FC236}">
                <a16:creationId xmlns:a16="http://schemas.microsoft.com/office/drawing/2014/main" id="{51A75814-A3B2-2C43-B52F-C09BC156FEA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498544" y="3153563"/>
            <a:ext cx="503522" cy="302113"/>
          </a:xfrm>
          <a:prstGeom prst="rect">
            <a:avLst/>
          </a:prstGeom>
        </p:spPr>
      </p:pic>
      <p:pic>
        <p:nvPicPr>
          <p:cNvPr id="4" name="Picture 3">
            <a:extLst>
              <a:ext uri="{FF2B5EF4-FFF2-40B4-BE49-F238E27FC236}">
                <a16:creationId xmlns:a16="http://schemas.microsoft.com/office/drawing/2014/main" id="{B333D6B1-4A63-FA46-B51E-D620FCD6ACF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359888" y="667858"/>
            <a:ext cx="5699627" cy="3790292"/>
          </a:xfrm>
          <a:prstGeom prst="rect">
            <a:avLst/>
          </a:prstGeom>
        </p:spPr>
      </p:pic>
      <p:sp>
        <p:nvSpPr>
          <p:cNvPr id="33" name="TextBox 5">
            <a:extLst>
              <a:ext uri="{FF2B5EF4-FFF2-40B4-BE49-F238E27FC236}">
                <a16:creationId xmlns:a16="http://schemas.microsoft.com/office/drawing/2014/main" id="{D22CBADC-CFAB-2F48-AE67-B4C44DB6EEBE}"/>
              </a:ext>
            </a:extLst>
          </p:cNvPr>
          <p:cNvSpPr txBox="1">
            <a:spLocks noChangeArrowheads="1"/>
          </p:cNvSpPr>
          <p:nvPr/>
        </p:nvSpPr>
        <p:spPr bwMode="auto">
          <a:xfrm>
            <a:off x="84484" y="683649"/>
            <a:ext cx="4087198" cy="3323987"/>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marL="457200" indent="-457200">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buClr>
                <a:srgbClr val="FF0000"/>
              </a:buClr>
              <a:buFont typeface="Wingdings" charset="2"/>
              <a:buChar char="u"/>
            </a:pPr>
            <a:r>
              <a:rPr lang="en-US" sz="1400" b="1" dirty="0"/>
              <a:t>The data was recorded at Crestwood High School’s Soccer/ Football field.</a:t>
            </a:r>
          </a:p>
          <a:p>
            <a:pPr eaLnBrk="1" hangingPunct="1">
              <a:buClr>
                <a:srgbClr val="FF0000"/>
              </a:buClr>
              <a:buFont typeface="Wingdings" charset="2"/>
              <a:buChar char="u"/>
            </a:pPr>
            <a:r>
              <a:rPr lang="en-US" sz="1400" b="1" dirty="0"/>
              <a:t>Short grass </a:t>
            </a:r>
          </a:p>
          <a:p>
            <a:pPr eaLnBrk="1" hangingPunct="1">
              <a:buClr>
                <a:srgbClr val="FF0000"/>
              </a:buClr>
              <a:buFont typeface="Wingdings" charset="2"/>
              <a:buChar char="u"/>
            </a:pPr>
            <a:r>
              <a:rPr lang="en-US" sz="1400" b="1" dirty="0"/>
              <a:t>The climate of this site is cold and temperate</a:t>
            </a:r>
          </a:p>
          <a:p>
            <a:pPr eaLnBrk="1" hangingPunct="1">
              <a:buClr>
                <a:srgbClr val="FF0000"/>
              </a:buClr>
              <a:buFont typeface="Wingdings" charset="2"/>
              <a:buChar char="u"/>
            </a:pPr>
            <a:r>
              <a:rPr lang="en-US" sz="1400" b="1" dirty="0"/>
              <a:t>Lots of precipitation constantly. </a:t>
            </a:r>
          </a:p>
          <a:p>
            <a:pPr eaLnBrk="1" hangingPunct="1">
              <a:buClr>
                <a:srgbClr val="FF0000"/>
              </a:buClr>
              <a:buFont typeface="Wingdings" charset="2"/>
              <a:buChar char="u"/>
            </a:pPr>
            <a:r>
              <a:rPr lang="en-US" sz="1400" b="1" dirty="0"/>
              <a:t>Very muddy due to large amounts of snow that have melted over the course of the months the researchers took data.</a:t>
            </a:r>
          </a:p>
          <a:p>
            <a:pPr eaLnBrk="1" hangingPunct="1">
              <a:buClr>
                <a:srgbClr val="FF0000"/>
              </a:buClr>
              <a:buFont typeface="Wingdings" charset="2"/>
              <a:buChar char="u"/>
            </a:pPr>
            <a:r>
              <a:rPr lang="en-US" sz="1400" b="1" dirty="0"/>
              <a:t>Many areas of standing water, ice, and snow</a:t>
            </a:r>
            <a:endParaRPr lang="en-US" altLang="en-US" sz="1400" b="1" dirty="0"/>
          </a:p>
          <a:p>
            <a:pPr eaLnBrk="1" hangingPunct="1">
              <a:buClr>
                <a:srgbClr val="FF0000"/>
              </a:buClr>
              <a:buFont typeface="Wingdings" charset="2"/>
              <a:buChar char="u"/>
            </a:pPr>
            <a:endParaRPr lang="en-US" altLang="x-none" b="1" dirty="0"/>
          </a:p>
          <a:p>
            <a:pPr eaLnBrk="1" hangingPunct="1">
              <a:buClr>
                <a:srgbClr val="FF0000"/>
              </a:buClr>
            </a:pPr>
            <a:endParaRPr lang="en-US" altLang="x-none" sz="2000" b="1" dirty="0"/>
          </a:p>
          <a:p>
            <a:pPr eaLnBrk="1" hangingPunct="1">
              <a:buClr>
                <a:srgbClr val="FF0000"/>
              </a:buClr>
              <a:buFont typeface="Wingdings" charset="2"/>
              <a:buChar char="u"/>
            </a:pPr>
            <a:endParaRPr lang="en-US" altLang="x-none" sz="2000" b="1" dirty="0"/>
          </a:p>
          <a:p>
            <a:pPr eaLnBrk="1" hangingPunct="1">
              <a:buClr>
                <a:srgbClr val="FF0000"/>
              </a:buClr>
              <a:buFont typeface="Wingdings" charset="2"/>
              <a:buChar char="u"/>
            </a:pPr>
            <a:endParaRPr lang="en-US" altLang="x-none" sz="2000" b="1" dirty="0"/>
          </a:p>
        </p:txBody>
      </p:sp>
      <p:sp>
        <p:nvSpPr>
          <p:cNvPr id="34" name="TextBox 5">
            <a:extLst>
              <a:ext uri="{FF2B5EF4-FFF2-40B4-BE49-F238E27FC236}">
                <a16:creationId xmlns:a16="http://schemas.microsoft.com/office/drawing/2014/main" id="{0860353B-4DC3-1F46-9AF7-E8CE08B1972B}"/>
              </a:ext>
            </a:extLst>
          </p:cNvPr>
          <p:cNvSpPr txBox="1">
            <a:spLocks noChangeArrowheads="1"/>
          </p:cNvSpPr>
          <p:nvPr/>
        </p:nvSpPr>
        <p:spPr bwMode="auto">
          <a:xfrm>
            <a:off x="45683" y="2633591"/>
            <a:ext cx="3834097" cy="2431435"/>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marL="457200" indent="-457200">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buClr>
                <a:srgbClr val="FF0000"/>
              </a:buClr>
              <a:buFont typeface="Wingdings" charset="2"/>
              <a:buChar char="u"/>
            </a:pPr>
            <a:r>
              <a:rPr lang="en-US" sz="1400" b="1" dirty="0"/>
              <a:t>Days of data collected=7</a:t>
            </a:r>
          </a:p>
          <a:p>
            <a:pPr eaLnBrk="1" hangingPunct="1">
              <a:buClr>
                <a:srgbClr val="FF0000"/>
              </a:buClr>
              <a:buFont typeface="Wingdings" charset="2"/>
              <a:buChar char="u"/>
            </a:pPr>
            <a:r>
              <a:rPr lang="en-US" sz="1400" b="1" dirty="0"/>
              <a:t>Through January to March of 2020, we flew kites.</a:t>
            </a:r>
          </a:p>
          <a:p>
            <a:pPr eaLnBrk="1" hangingPunct="1">
              <a:buClr>
                <a:srgbClr val="FF0000"/>
              </a:buClr>
              <a:buFont typeface="Wingdings" charset="2"/>
              <a:buChar char="u"/>
            </a:pPr>
            <a:r>
              <a:rPr lang="en-US" sz="1400" b="1" dirty="0"/>
              <a:t>However, for a large portion, we conducted practice flights to learn how to assemble kites, fly, attach weather devices to kites, record data, learn how to use the Kestrel, etc.</a:t>
            </a:r>
            <a:endParaRPr lang="en-US" altLang="x-none" sz="1400" b="1" dirty="0"/>
          </a:p>
          <a:p>
            <a:pPr eaLnBrk="1" hangingPunct="1">
              <a:buClr>
                <a:srgbClr val="FF0000"/>
              </a:buClr>
              <a:buFont typeface="Wingdings" charset="2"/>
              <a:buChar char="u"/>
            </a:pPr>
            <a:endParaRPr lang="en-US" altLang="x-none" sz="2000" b="1" dirty="0"/>
          </a:p>
          <a:p>
            <a:pPr eaLnBrk="1" hangingPunct="1">
              <a:buClr>
                <a:srgbClr val="FF0000"/>
              </a:buClr>
              <a:buFont typeface="Wingdings" charset="2"/>
              <a:buChar char="u"/>
            </a:pPr>
            <a:endParaRPr lang="en-US" altLang="x-none" sz="2000" b="1" dirty="0"/>
          </a:p>
        </p:txBody>
      </p:sp>
      <p:sp>
        <p:nvSpPr>
          <p:cNvPr id="35" name="Rectangle 34">
            <a:extLst>
              <a:ext uri="{FF2B5EF4-FFF2-40B4-BE49-F238E27FC236}">
                <a16:creationId xmlns:a16="http://schemas.microsoft.com/office/drawing/2014/main" id="{DAE6B3EC-6E41-3142-BEAF-112EB0A086E4}"/>
              </a:ext>
            </a:extLst>
          </p:cNvPr>
          <p:cNvSpPr/>
          <p:nvPr/>
        </p:nvSpPr>
        <p:spPr>
          <a:xfrm>
            <a:off x="8206289" y="40517"/>
            <a:ext cx="866861" cy="784830"/>
          </a:xfrm>
          <a:prstGeom prst="rect">
            <a:avLst/>
          </a:prstGeom>
        </p:spPr>
        <p:txBody>
          <a:bodyPr wrap="square">
            <a:spAutoFit/>
          </a:bodyPr>
          <a:lstStyle/>
          <a:p>
            <a:pPr algn="ctr" eaLnBrk="1" hangingPunct="1"/>
            <a:r>
              <a:rPr lang="en-US" altLang="en-US" sz="900" dirty="0" err="1">
                <a:solidFill>
                  <a:schemeClr val="bg1"/>
                </a:solidFill>
              </a:rPr>
              <a:t>Nazih</a:t>
            </a:r>
            <a:r>
              <a:rPr lang="en-US" altLang="en-US" sz="900" dirty="0">
                <a:solidFill>
                  <a:schemeClr val="bg1"/>
                </a:solidFill>
              </a:rPr>
              <a:t> </a:t>
            </a:r>
            <a:r>
              <a:rPr lang="en-US" altLang="en-US" sz="900" dirty="0" err="1">
                <a:solidFill>
                  <a:schemeClr val="bg1"/>
                </a:solidFill>
              </a:rPr>
              <a:t>Baydoun</a:t>
            </a:r>
            <a:r>
              <a:rPr lang="en-US" altLang="en-US" sz="900" dirty="0">
                <a:solidFill>
                  <a:schemeClr val="bg1"/>
                </a:solidFill>
              </a:rPr>
              <a:t>, Hassan Berry, and </a:t>
            </a:r>
            <a:r>
              <a:rPr lang="en-US" altLang="en-US" sz="900" dirty="0" err="1">
                <a:solidFill>
                  <a:schemeClr val="bg1"/>
                </a:solidFill>
              </a:rPr>
              <a:t>Belal</a:t>
            </a:r>
            <a:r>
              <a:rPr lang="en-US" altLang="en-US" sz="900" dirty="0">
                <a:solidFill>
                  <a:schemeClr val="bg1"/>
                </a:solidFill>
              </a:rPr>
              <a:t> </a:t>
            </a:r>
            <a:r>
              <a:rPr lang="en-US" altLang="en-US" sz="900" dirty="0" err="1">
                <a:solidFill>
                  <a:schemeClr val="bg1"/>
                </a:solidFill>
              </a:rPr>
              <a:t>Beydoun</a:t>
            </a:r>
            <a:endParaRPr lang="en-US" altLang="en-US" sz="900" dirty="0">
              <a:solidFill>
                <a:schemeClr val="bg1"/>
              </a:solidFill>
            </a:endParaRPr>
          </a:p>
        </p:txBody>
      </p:sp>
    </p:spTree>
    <p:extLst>
      <p:ext uri="{BB962C8B-B14F-4D97-AF65-F5344CB8AC3E}">
        <p14:creationId xmlns:p14="http://schemas.microsoft.com/office/powerpoint/2010/main" val="2679328853"/>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p:cNvSpPr>
            <a:spLocks noChangeArrowheads="1"/>
          </p:cNvSpPr>
          <p:nvPr/>
        </p:nvSpPr>
        <p:spPr bwMode="auto">
          <a:xfrm>
            <a:off x="0" y="4497387"/>
            <a:ext cx="9144000" cy="646113"/>
          </a:xfrm>
          <a:prstGeom prst="rect">
            <a:avLst/>
          </a:prstGeom>
          <a:solidFill>
            <a:schemeClr val="accent5">
              <a:lumMod val="50000"/>
            </a:schemeClr>
          </a:solidFill>
          <a:ln w="19050" cmpd="sng">
            <a:solidFill>
              <a:schemeClr val="accent1">
                <a:lumMod val="50000"/>
              </a:schemeClr>
            </a:solidFill>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Calibri" charset="0"/>
              <a:ea typeface="ＭＳ Ｐゴシック" charset="0"/>
              <a:cs typeface="ＭＳ Ｐゴシック" charset="0"/>
            </a:endParaRPr>
          </a:p>
        </p:txBody>
      </p:sp>
      <p:pic>
        <p:nvPicPr>
          <p:cNvPr id="12" name="Picture 7" descr="GLOBE_logoOfficia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80150" y="4575835"/>
            <a:ext cx="2978433" cy="489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Big_final.psd"/>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097222" y="4440031"/>
            <a:ext cx="775701" cy="775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7541" y="4507952"/>
            <a:ext cx="624981" cy="624982"/>
          </a:xfrm>
          <a:prstGeom prst="rect">
            <a:avLst/>
          </a:prstGeom>
          <a:noFill/>
          <a:ln>
            <a:noFill/>
          </a:ln>
        </p:spPr>
      </p:pic>
      <p:pic>
        <p:nvPicPr>
          <p:cNvPr id="17" name="Picture 1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889553" y="4498698"/>
            <a:ext cx="1316736" cy="658368"/>
          </a:xfrm>
          <a:prstGeom prst="rect">
            <a:avLst/>
          </a:prstGeom>
        </p:spPr>
      </p:pic>
      <p:pic>
        <p:nvPicPr>
          <p:cNvPr id="9" name="Picture 8">
            <a:extLst>
              <a:ext uri="{FF2B5EF4-FFF2-40B4-BE49-F238E27FC236}">
                <a16:creationId xmlns:a16="http://schemas.microsoft.com/office/drawing/2014/main" id="{E8465D59-AAAF-4F6D-B1F6-5D7918F5E15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69146" y="4438721"/>
            <a:ext cx="681333" cy="681333"/>
          </a:xfrm>
          <a:prstGeom prst="rect">
            <a:avLst/>
          </a:prstGeom>
        </p:spPr>
      </p:pic>
      <p:pic>
        <p:nvPicPr>
          <p:cNvPr id="19" name="Picture 18">
            <a:extLst>
              <a:ext uri="{FF2B5EF4-FFF2-40B4-BE49-F238E27FC236}">
                <a16:creationId xmlns:a16="http://schemas.microsoft.com/office/drawing/2014/main" id="{41616947-8839-423B-A628-E434ED4F535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0752" y="4534052"/>
            <a:ext cx="998730" cy="572759"/>
          </a:xfrm>
          <a:prstGeom prst="rect">
            <a:avLst/>
          </a:prstGeom>
        </p:spPr>
      </p:pic>
      <p:pic>
        <p:nvPicPr>
          <p:cNvPr id="30" name="Picture 29">
            <a:extLst>
              <a:ext uri="{FF2B5EF4-FFF2-40B4-BE49-F238E27FC236}">
                <a16:creationId xmlns:a16="http://schemas.microsoft.com/office/drawing/2014/main" id="{AEC5AE7E-FF8F-43E7-A745-46484B172E1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968407" y="4514987"/>
            <a:ext cx="880829" cy="625790"/>
          </a:xfrm>
          <a:prstGeom prst="rect">
            <a:avLst/>
          </a:prstGeom>
        </p:spPr>
      </p:pic>
      <p:sp>
        <p:nvSpPr>
          <p:cNvPr id="16" name="Rectangle 2">
            <a:extLst>
              <a:ext uri="{FF2B5EF4-FFF2-40B4-BE49-F238E27FC236}">
                <a16:creationId xmlns:a16="http://schemas.microsoft.com/office/drawing/2014/main" id="{663AE8AE-C6A6-4C45-A80E-C95958F45A99}"/>
              </a:ext>
            </a:extLst>
          </p:cNvPr>
          <p:cNvSpPr>
            <a:spLocks noChangeArrowheads="1"/>
          </p:cNvSpPr>
          <p:nvPr/>
        </p:nvSpPr>
        <p:spPr bwMode="auto">
          <a:xfrm>
            <a:off x="0" y="-9252"/>
            <a:ext cx="9144000" cy="646113"/>
          </a:xfrm>
          <a:prstGeom prst="rect">
            <a:avLst/>
          </a:prstGeom>
          <a:solidFill>
            <a:schemeClr val="accent5">
              <a:lumMod val="50000"/>
            </a:schemeClr>
          </a:solidFill>
          <a:ln w="19050" cmpd="sng">
            <a:solidFill>
              <a:schemeClr val="accent1">
                <a:lumMod val="50000"/>
              </a:schemeClr>
            </a:solidFill>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Calibri" charset="0"/>
                <a:ea typeface="ＭＳ Ｐゴシック" charset="0"/>
                <a:cs typeface="ＭＳ Ｐゴシック" charset="0"/>
              </a:rPr>
              <a:t>Methodology</a:t>
            </a:r>
          </a:p>
        </p:txBody>
      </p:sp>
      <p:sp>
        <p:nvSpPr>
          <p:cNvPr id="18" name="TextBox 5">
            <a:extLst>
              <a:ext uri="{FF2B5EF4-FFF2-40B4-BE49-F238E27FC236}">
                <a16:creationId xmlns:a16="http://schemas.microsoft.com/office/drawing/2014/main" id="{B1A54EED-C240-46C8-A8CD-0574CF344FD0}"/>
              </a:ext>
            </a:extLst>
          </p:cNvPr>
          <p:cNvSpPr txBox="1">
            <a:spLocks noChangeArrowheads="1"/>
          </p:cNvSpPr>
          <p:nvPr/>
        </p:nvSpPr>
        <p:spPr bwMode="auto">
          <a:xfrm>
            <a:off x="37541" y="636861"/>
            <a:ext cx="3886200" cy="1015663"/>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marL="457200" indent="-457200">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marL="457200" marR="0" lvl="0" indent="-457200" algn="l" defTabSz="914400" rtl="0" eaLnBrk="1" fontAlgn="base" latinLnBrk="0" hangingPunct="1">
              <a:lnSpc>
                <a:spcPct val="100000"/>
              </a:lnSpc>
              <a:spcBef>
                <a:spcPct val="0"/>
              </a:spcBef>
              <a:spcAft>
                <a:spcPct val="0"/>
              </a:spcAft>
              <a:buClr>
                <a:srgbClr val="FF0000"/>
              </a:buClr>
              <a:buSzTx/>
              <a:buFontTx/>
              <a:buNone/>
              <a:tabLst/>
              <a:defRPr/>
            </a:pPr>
            <a:endParaRPr kumimoji="0" lang="en-US" altLang="x-none" sz="2000" b="1" i="0" u="none" strike="noStrike" kern="1200" cap="none" spc="0" normalizeH="0" baseline="0" noProof="0" dirty="0">
              <a:ln>
                <a:noFill/>
              </a:ln>
              <a:solidFill>
                <a:prstClr val="black"/>
              </a:solidFill>
              <a:effectLst/>
              <a:uLnTx/>
              <a:uFillTx/>
              <a:latin typeface="Calibri" charset="0"/>
              <a:ea typeface="ＭＳ Ｐゴシック" charset="-128"/>
              <a:cs typeface="+mn-cs"/>
            </a:endParaRPr>
          </a:p>
          <a:p>
            <a:pPr marL="457200" marR="0" lvl="0" indent="-457200" algn="l" defTabSz="914400" rtl="0" eaLnBrk="1" fontAlgn="base" latinLnBrk="0" hangingPunct="1">
              <a:lnSpc>
                <a:spcPct val="100000"/>
              </a:lnSpc>
              <a:spcBef>
                <a:spcPct val="0"/>
              </a:spcBef>
              <a:spcAft>
                <a:spcPct val="0"/>
              </a:spcAft>
              <a:buClr>
                <a:srgbClr val="FF0000"/>
              </a:buClr>
              <a:buSzTx/>
              <a:buFont typeface="Wingdings" charset="2"/>
              <a:buChar char="u"/>
              <a:tabLst/>
              <a:defRPr/>
            </a:pPr>
            <a:endParaRPr kumimoji="0" lang="en-US" altLang="x-none" sz="2000" b="1" i="0" u="none" strike="noStrike" kern="1200" cap="none" spc="0" normalizeH="0" baseline="0" noProof="0" dirty="0">
              <a:ln>
                <a:noFill/>
              </a:ln>
              <a:solidFill>
                <a:prstClr val="black"/>
              </a:solidFill>
              <a:effectLst/>
              <a:uLnTx/>
              <a:uFillTx/>
              <a:latin typeface="Calibri" charset="0"/>
              <a:ea typeface="ＭＳ Ｐゴシック" charset="-128"/>
              <a:cs typeface="+mn-cs"/>
            </a:endParaRPr>
          </a:p>
          <a:p>
            <a:pPr marL="457200" marR="0" lvl="0" indent="-457200" algn="l" defTabSz="914400" rtl="0" eaLnBrk="1" fontAlgn="base" latinLnBrk="0" hangingPunct="1">
              <a:lnSpc>
                <a:spcPct val="100000"/>
              </a:lnSpc>
              <a:spcBef>
                <a:spcPct val="0"/>
              </a:spcBef>
              <a:spcAft>
                <a:spcPct val="0"/>
              </a:spcAft>
              <a:buClr>
                <a:srgbClr val="FF0000"/>
              </a:buClr>
              <a:buSzTx/>
              <a:buFont typeface="Wingdings" charset="2"/>
              <a:buChar char="u"/>
              <a:tabLst/>
              <a:defRPr/>
            </a:pPr>
            <a:endParaRPr kumimoji="0" lang="en-US" altLang="x-none" sz="2000" b="1" i="0" u="none" strike="noStrike" kern="1200" cap="none" spc="0" normalizeH="0" baseline="0" noProof="0" dirty="0">
              <a:ln>
                <a:noFill/>
              </a:ln>
              <a:solidFill>
                <a:prstClr val="black"/>
              </a:solidFill>
              <a:effectLst/>
              <a:uLnTx/>
              <a:uFillTx/>
              <a:latin typeface="Calibri" charset="0"/>
              <a:ea typeface="ＭＳ Ｐゴシック" charset="-128"/>
              <a:cs typeface="+mn-cs"/>
            </a:endParaRPr>
          </a:p>
        </p:txBody>
      </p:sp>
      <p:sp>
        <p:nvSpPr>
          <p:cNvPr id="20" name="TextBox 5">
            <a:extLst>
              <a:ext uri="{FF2B5EF4-FFF2-40B4-BE49-F238E27FC236}">
                <a16:creationId xmlns:a16="http://schemas.microsoft.com/office/drawing/2014/main" id="{32C1369A-D25B-406B-88F3-9FA56E7EC52F}"/>
              </a:ext>
            </a:extLst>
          </p:cNvPr>
          <p:cNvSpPr txBox="1">
            <a:spLocks noChangeArrowheads="1"/>
          </p:cNvSpPr>
          <p:nvPr/>
        </p:nvSpPr>
        <p:spPr bwMode="auto">
          <a:xfrm>
            <a:off x="6274779" y="961144"/>
            <a:ext cx="1888296" cy="2751729"/>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marL="457200" indent="-457200">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
                <a:srgbClr val="FF0000"/>
              </a:buClr>
              <a:buSzTx/>
              <a:buFontTx/>
              <a:buNone/>
              <a:tabLst/>
              <a:defRPr/>
            </a:pPr>
            <a:r>
              <a:rPr kumimoji="0" lang="en-US" altLang="en-US" sz="1200" b="1" i="0" u="none" strike="noStrike" kern="1200" cap="none" spc="0" normalizeH="0" baseline="0" noProof="0" dirty="0">
                <a:ln>
                  <a:noFill/>
                </a:ln>
                <a:solidFill>
                  <a:prstClr val="white"/>
                </a:solidFill>
                <a:effectLst/>
                <a:uLnTx/>
                <a:uFillTx/>
                <a:latin typeface="Calibri" charset="0"/>
                <a:ea typeface="ＭＳ Ｐゴシック" charset="-128"/>
                <a:cs typeface="+mn-cs"/>
              </a:rPr>
              <a:t>Belal Beydoun</a:t>
            </a:r>
          </a:p>
          <a:p>
            <a:pPr marL="457200" marR="0" lvl="0" indent="-457200" algn="l" defTabSz="914400" rtl="0" eaLnBrk="1" fontAlgn="base" latinLnBrk="0" hangingPunct="1">
              <a:lnSpc>
                <a:spcPct val="100000"/>
              </a:lnSpc>
              <a:spcBef>
                <a:spcPct val="0"/>
              </a:spcBef>
              <a:spcAft>
                <a:spcPct val="0"/>
              </a:spcAft>
              <a:buClr>
                <a:srgbClr val="FF0000"/>
              </a:buClr>
              <a:buSzTx/>
              <a:buFont typeface="Wingdings" charset="2"/>
              <a:buChar char="u"/>
              <a:tabLst/>
              <a:defRPr/>
            </a:pPr>
            <a:endParaRPr kumimoji="0" lang="en-US" altLang="en-US" sz="2400" b="1" i="0" u="none" strike="noStrike" kern="1200" cap="none" spc="0" normalizeH="0" baseline="0" noProof="0" dirty="0">
              <a:ln>
                <a:noFill/>
              </a:ln>
              <a:solidFill>
                <a:prstClr val="black"/>
              </a:solidFill>
              <a:effectLst/>
              <a:uLnTx/>
              <a:uFillTx/>
              <a:latin typeface="Calibri" charset="0"/>
              <a:ea typeface="ＭＳ Ｐゴシック" charset="-128"/>
              <a:cs typeface="+mn-cs"/>
            </a:endParaRPr>
          </a:p>
          <a:p>
            <a:pPr marL="457200" marR="0" lvl="0" indent="-457200" algn="l" defTabSz="914400" rtl="0" eaLnBrk="1" fontAlgn="base" latinLnBrk="0" hangingPunct="1">
              <a:lnSpc>
                <a:spcPct val="100000"/>
              </a:lnSpc>
              <a:spcBef>
                <a:spcPct val="0"/>
              </a:spcBef>
              <a:spcAft>
                <a:spcPct val="0"/>
              </a:spcAft>
              <a:buClr>
                <a:srgbClr val="FF0000"/>
              </a:buClr>
              <a:buSzTx/>
              <a:buFont typeface="Wingdings" charset="2"/>
              <a:buChar char="u"/>
              <a:tabLst/>
              <a:defRPr/>
            </a:pPr>
            <a:endParaRPr kumimoji="0" lang="en-US" altLang="en-US" sz="2400" b="1" i="0" u="none" strike="noStrike" kern="1200" cap="none" spc="0" normalizeH="0" baseline="0" noProof="0" dirty="0">
              <a:ln>
                <a:noFill/>
              </a:ln>
              <a:solidFill>
                <a:prstClr val="black"/>
              </a:solidFill>
              <a:effectLst/>
              <a:uLnTx/>
              <a:uFillTx/>
              <a:latin typeface="Calibri" charset="0"/>
              <a:ea typeface="ＭＳ Ｐゴシック" charset="-128"/>
              <a:cs typeface="+mn-cs"/>
            </a:endParaRPr>
          </a:p>
          <a:p>
            <a:pPr marL="457200" marR="0" lvl="0" indent="-457200" algn="l" defTabSz="914400" rtl="0" eaLnBrk="1" fontAlgn="base" latinLnBrk="0" hangingPunct="1">
              <a:lnSpc>
                <a:spcPct val="100000"/>
              </a:lnSpc>
              <a:spcBef>
                <a:spcPct val="0"/>
              </a:spcBef>
              <a:spcAft>
                <a:spcPct val="0"/>
              </a:spcAft>
              <a:buClr>
                <a:srgbClr val="FF0000"/>
              </a:buClr>
              <a:buSzTx/>
              <a:buFont typeface="Wingdings" charset="2"/>
              <a:buChar char="u"/>
              <a:tabLst/>
              <a:defRPr/>
            </a:pPr>
            <a:endParaRPr kumimoji="0" lang="en-US" altLang="en-US" sz="2400" b="1" i="0" u="none" strike="noStrike" kern="1200" cap="none" spc="0" normalizeH="0" baseline="0" noProof="0" dirty="0">
              <a:ln>
                <a:noFill/>
              </a:ln>
              <a:solidFill>
                <a:prstClr val="black"/>
              </a:solidFill>
              <a:effectLst/>
              <a:uLnTx/>
              <a:uFillTx/>
              <a:latin typeface="Calibri" charset="0"/>
              <a:ea typeface="ＭＳ Ｐゴシック" charset="-128"/>
              <a:cs typeface="+mn-cs"/>
            </a:endParaRPr>
          </a:p>
          <a:p>
            <a:pPr marL="457200" marR="0" lvl="0" indent="-457200" algn="l" defTabSz="914400" rtl="0" eaLnBrk="1" fontAlgn="base" latinLnBrk="0" hangingPunct="1">
              <a:lnSpc>
                <a:spcPct val="100000"/>
              </a:lnSpc>
              <a:spcBef>
                <a:spcPct val="0"/>
              </a:spcBef>
              <a:spcAft>
                <a:spcPct val="0"/>
              </a:spcAft>
              <a:buClr>
                <a:srgbClr val="FF0000"/>
              </a:buClr>
              <a:buSzTx/>
              <a:buFont typeface="Wingdings" charset="2"/>
              <a:buChar char="u"/>
              <a:tabLst/>
              <a:defRPr/>
            </a:pPr>
            <a:endParaRPr kumimoji="0" lang="en-US" altLang="x-none" sz="2400" b="1" i="0" u="none" strike="noStrike" kern="1200" cap="none" spc="0" normalizeH="0" baseline="0" noProof="0" dirty="0">
              <a:ln>
                <a:noFill/>
              </a:ln>
              <a:solidFill>
                <a:prstClr val="black"/>
              </a:solidFill>
              <a:effectLst/>
              <a:uLnTx/>
              <a:uFillTx/>
              <a:latin typeface="Calibri" charset="0"/>
              <a:ea typeface="ＭＳ Ｐゴシック" charset="-128"/>
              <a:cs typeface="+mn-cs"/>
            </a:endParaRPr>
          </a:p>
          <a:p>
            <a:pPr marL="457200" marR="0" lvl="0" indent="-457200" algn="l" defTabSz="914400" rtl="0" eaLnBrk="1" fontAlgn="base" latinLnBrk="0" hangingPunct="1">
              <a:lnSpc>
                <a:spcPct val="100000"/>
              </a:lnSpc>
              <a:spcBef>
                <a:spcPct val="0"/>
              </a:spcBef>
              <a:spcAft>
                <a:spcPct val="0"/>
              </a:spcAft>
              <a:buClr>
                <a:srgbClr val="FF0000"/>
              </a:buClr>
              <a:buSzTx/>
              <a:buFontTx/>
              <a:buNone/>
              <a:tabLst/>
              <a:defRPr/>
            </a:pPr>
            <a:endParaRPr kumimoji="0" lang="en-US" altLang="x-none" sz="2000" b="1" i="0" u="none" strike="noStrike" kern="1200" cap="none" spc="0" normalizeH="0" baseline="0" noProof="0" dirty="0">
              <a:ln>
                <a:noFill/>
              </a:ln>
              <a:solidFill>
                <a:prstClr val="black"/>
              </a:solidFill>
              <a:effectLst/>
              <a:uLnTx/>
              <a:uFillTx/>
              <a:latin typeface="Calibri" charset="0"/>
              <a:ea typeface="ＭＳ Ｐゴシック" charset="-128"/>
              <a:cs typeface="+mn-cs"/>
            </a:endParaRPr>
          </a:p>
          <a:p>
            <a:pPr marL="457200" marR="0" lvl="0" indent="-457200" algn="l" defTabSz="914400" rtl="0" eaLnBrk="1" fontAlgn="base" latinLnBrk="0" hangingPunct="1">
              <a:lnSpc>
                <a:spcPct val="100000"/>
              </a:lnSpc>
              <a:spcBef>
                <a:spcPct val="0"/>
              </a:spcBef>
              <a:spcAft>
                <a:spcPct val="0"/>
              </a:spcAft>
              <a:buClr>
                <a:srgbClr val="FF0000"/>
              </a:buClr>
              <a:buSzTx/>
              <a:buFont typeface="Wingdings" charset="2"/>
              <a:buChar char="u"/>
              <a:tabLst/>
              <a:defRPr/>
            </a:pPr>
            <a:endParaRPr kumimoji="0" lang="en-US" altLang="x-none" sz="2000" b="1" i="0" u="none" strike="noStrike" kern="1200" cap="none" spc="0" normalizeH="0" baseline="0" noProof="0" dirty="0">
              <a:ln>
                <a:noFill/>
              </a:ln>
              <a:solidFill>
                <a:prstClr val="black"/>
              </a:solidFill>
              <a:effectLst/>
              <a:uLnTx/>
              <a:uFillTx/>
              <a:latin typeface="Calibri"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
                <a:srgbClr val="FF0000"/>
              </a:buClr>
              <a:buSzTx/>
              <a:buFontTx/>
              <a:buNone/>
              <a:tabLst/>
              <a:defRPr/>
            </a:pPr>
            <a:endParaRPr kumimoji="0" lang="en-US" altLang="x-none" sz="2000" b="1" i="0" u="none" strike="noStrike" kern="1200" cap="none" spc="0" normalizeH="0" baseline="0" noProof="0" dirty="0">
              <a:ln>
                <a:noFill/>
              </a:ln>
              <a:solidFill>
                <a:prstClr val="black"/>
              </a:solidFill>
              <a:effectLst/>
              <a:uLnTx/>
              <a:uFillTx/>
              <a:latin typeface="Calibri" charset="0"/>
              <a:ea typeface="ＭＳ Ｐゴシック" charset="-128"/>
              <a:cs typeface="+mn-cs"/>
            </a:endParaRPr>
          </a:p>
        </p:txBody>
      </p:sp>
      <p:sp>
        <p:nvSpPr>
          <p:cNvPr id="22" name="TextBox 5">
            <a:extLst>
              <a:ext uri="{FF2B5EF4-FFF2-40B4-BE49-F238E27FC236}">
                <a16:creationId xmlns:a16="http://schemas.microsoft.com/office/drawing/2014/main" id="{9170A864-1BF1-42ED-8B4B-31ADA5B91025}"/>
              </a:ext>
            </a:extLst>
          </p:cNvPr>
          <p:cNvSpPr txBox="1">
            <a:spLocks noChangeArrowheads="1"/>
          </p:cNvSpPr>
          <p:nvPr/>
        </p:nvSpPr>
        <p:spPr bwMode="auto">
          <a:xfrm>
            <a:off x="6725110" y="2205263"/>
            <a:ext cx="1869214" cy="2739211"/>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marL="457200" indent="-457200">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
                <a:srgbClr val="FF0000"/>
              </a:buClr>
              <a:buSzTx/>
              <a:buFontTx/>
              <a:buNone/>
              <a:tabLst/>
              <a:defRPr/>
            </a:pPr>
            <a:r>
              <a:rPr kumimoji="0" lang="en-US" altLang="en-US" sz="1600" b="1" i="0" u="none" strike="noStrike" kern="1200" cap="none" spc="0" normalizeH="0" baseline="0" noProof="0" dirty="0">
                <a:ln>
                  <a:noFill/>
                </a:ln>
                <a:solidFill>
                  <a:prstClr val="white"/>
                </a:solidFill>
                <a:effectLst/>
                <a:uLnTx/>
                <a:uFillTx/>
                <a:latin typeface="Calibri" charset="0"/>
                <a:ea typeface="ＭＳ Ｐゴシック" charset="-128"/>
                <a:cs typeface="+mn-cs"/>
              </a:rPr>
              <a:t>Nazih Baydoun</a:t>
            </a:r>
          </a:p>
          <a:p>
            <a:pPr marL="457200" marR="0" lvl="0" indent="-457200" algn="l" defTabSz="914400" rtl="0" eaLnBrk="1" fontAlgn="base" latinLnBrk="0" hangingPunct="1">
              <a:lnSpc>
                <a:spcPct val="100000"/>
              </a:lnSpc>
              <a:spcBef>
                <a:spcPct val="0"/>
              </a:spcBef>
              <a:spcAft>
                <a:spcPct val="0"/>
              </a:spcAft>
              <a:buClr>
                <a:srgbClr val="FF0000"/>
              </a:buClr>
              <a:buSzTx/>
              <a:buFont typeface="Wingdings" charset="2"/>
              <a:buChar char="u"/>
              <a:tabLst/>
              <a:defRPr/>
            </a:pPr>
            <a:endParaRPr kumimoji="0" lang="en-US" altLang="en-US" sz="2400" b="1" i="0" u="none" strike="noStrike" kern="1200" cap="none" spc="0" normalizeH="0" baseline="0" noProof="0" dirty="0">
              <a:ln>
                <a:noFill/>
              </a:ln>
              <a:solidFill>
                <a:prstClr val="black"/>
              </a:solidFill>
              <a:effectLst/>
              <a:uLnTx/>
              <a:uFillTx/>
              <a:latin typeface="Calibri" charset="0"/>
              <a:ea typeface="ＭＳ Ｐゴシック" charset="-128"/>
              <a:cs typeface="+mn-cs"/>
            </a:endParaRPr>
          </a:p>
          <a:p>
            <a:pPr marL="457200" marR="0" lvl="0" indent="-457200" algn="l" defTabSz="914400" rtl="0" eaLnBrk="1" fontAlgn="base" latinLnBrk="0" hangingPunct="1">
              <a:lnSpc>
                <a:spcPct val="100000"/>
              </a:lnSpc>
              <a:spcBef>
                <a:spcPct val="0"/>
              </a:spcBef>
              <a:spcAft>
                <a:spcPct val="0"/>
              </a:spcAft>
              <a:buClr>
                <a:srgbClr val="FF0000"/>
              </a:buClr>
              <a:buSzTx/>
              <a:buFont typeface="Wingdings" charset="2"/>
              <a:buChar char="u"/>
              <a:tabLst/>
              <a:defRPr/>
            </a:pPr>
            <a:endParaRPr kumimoji="0" lang="en-US" altLang="en-US" sz="2400" b="1" i="0" u="none" strike="noStrike" kern="1200" cap="none" spc="0" normalizeH="0" baseline="0" noProof="0" dirty="0">
              <a:ln>
                <a:noFill/>
              </a:ln>
              <a:solidFill>
                <a:prstClr val="black"/>
              </a:solidFill>
              <a:effectLst/>
              <a:uLnTx/>
              <a:uFillTx/>
              <a:latin typeface="Calibri" charset="0"/>
              <a:ea typeface="ＭＳ Ｐゴシック" charset="-128"/>
              <a:cs typeface="+mn-cs"/>
            </a:endParaRPr>
          </a:p>
          <a:p>
            <a:pPr marL="457200" marR="0" lvl="0" indent="-457200" algn="l" defTabSz="914400" rtl="0" eaLnBrk="1" fontAlgn="base" latinLnBrk="0" hangingPunct="1">
              <a:lnSpc>
                <a:spcPct val="100000"/>
              </a:lnSpc>
              <a:spcBef>
                <a:spcPct val="0"/>
              </a:spcBef>
              <a:spcAft>
                <a:spcPct val="0"/>
              </a:spcAft>
              <a:buClr>
                <a:srgbClr val="FF0000"/>
              </a:buClr>
              <a:buSzTx/>
              <a:buFont typeface="Wingdings" charset="2"/>
              <a:buChar char="u"/>
              <a:tabLst/>
              <a:defRPr/>
            </a:pPr>
            <a:endParaRPr kumimoji="0" lang="en-US" altLang="en-US" sz="2400" b="1" i="0" u="none" strike="noStrike" kern="1200" cap="none" spc="0" normalizeH="0" baseline="0" noProof="0" dirty="0">
              <a:ln>
                <a:noFill/>
              </a:ln>
              <a:solidFill>
                <a:prstClr val="black"/>
              </a:solidFill>
              <a:effectLst/>
              <a:uLnTx/>
              <a:uFillTx/>
              <a:latin typeface="Calibri" charset="0"/>
              <a:ea typeface="ＭＳ Ｐゴシック" charset="-128"/>
              <a:cs typeface="+mn-cs"/>
            </a:endParaRPr>
          </a:p>
          <a:p>
            <a:pPr marL="457200" marR="0" lvl="0" indent="-457200" algn="l" defTabSz="914400" rtl="0" eaLnBrk="1" fontAlgn="base" latinLnBrk="0" hangingPunct="1">
              <a:lnSpc>
                <a:spcPct val="100000"/>
              </a:lnSpc>
              <a:spcBef>
                <a:spcPct val="0"/>
              </a:spcBef>
              <a:spcAft>
                <a:spcPct val="0"/>
              </a:spcAft>
              <a:buClr>
                <a:srgbClr val="FF0000"/>
              </a:buClr>
              <a:buSzTx/>
              <a:buFont typeface="Wingdings" charset="2"/>
              <a:buChar char="u"/>
              <a:tabLst/>
              <a:defRPr/>
            </a:pPr>
            <a:endParaRPr kumimoji="0" lang="en-US" altLang="x-none" sz="2400" b="1" i="0" u="none" strike="noStrike" kern="1200" cap="none" spc="0" normalizeH="0" baseline="0" noProof="0" dirty="0">
              <a:ln>
                <a:noFill/>
              </a:ln>
              <a:solidFill>
                <a:prstClr val="black"/>
              </a:solidFill>
              <a:effectLst/>
              <a:uLnTx/>
              <a:uFillTx/>
              <a:latin typeface="Calibri" charset="0"/>
              <a:ea typeface="ＭＳ Ｐゴシック" charset="-128"/>
              <a:cs typeface="+mn-cs"/>
            </a:endParaRPr>
          </a:p>
          <a:p>
            <a:pPr marL="457200" marR="0" lvl="0" indent="-457200" algn="l" defTabSz="914400" rtl="0" eaLnBrk="1" fontAlgn="base" latinLnBrk="0" hangingPunct="1">
              <a:lnSpc>
                <a:spcPct val="100000"/>
              </a:lnSpc>
              <a:spcBef>
                <a:spcPct val="0"/>
              </a:spcBef>
              <a:spcAft>
                <a:spcPct val="0"/>
              </a:spcAft>
              <a:buClr>
                <a:srgbClr val="FF0000"/>
              </a:buClr>
              <a:buSzTx/>
              <a:buFontTx/>
              <a:buNone/>
              <a:tabLst/>
              <a:defRPr/>
            </a:pPr>
            <a:endParaRPr kumimoji="0" lang="en-US" altLang="x-none" sz="2000" b="1" i="0" u="none" strike="noStrike" kern="1200" cap="none" spc="0" normalizeH="0" baseline="0" noProof="0" dirty="0">
              <a:ln>
                <a:noFill/>
              </a:ln>
              <a:solidFill>
                <a:prstClr val="black"/>
              </a:solidFill>
              <a:effectLst/>
              <a:uLnTx/>
              <a:uFillTx/>
              <a:latin typeface="Calibri" charset="0"/>
              <a:ea typeface="ＭＳ Ｐゴシック" charset="-128"/>
              <a:cs typeface="+mn-cs"/>
            </a:endParaRPr>
          </a:p>
          <a:p>
            <a:pPr marL="457200" marR="0" lvl="0" indent="-457200" algn="l" defTabSz="914400" rtl="0" eaLnBrk="1" fontAlgn="base" latinLnBrk="0" hangingPunct="1">
              <a:lnSpc>
                <a:spcPct val="100000"/>
              </a:lnSpc>
              <a:spcBef>
                <a:spcPct val="0"/>
              </a:spcBef>
              <a:spcAft>
                <a:spcPct val="0"/>
              </a:spcAft>
              <a:buClr>
                <a:srgbClr val="FF0000"/>
              </a:buClr>
              <a:buSzTx/>
              <a:buFont typeface="Wingdings" charset="2"/>
              <a:buChar char="u"/>
              <a:tabLst/>
              <a:defRPr/>
            </a:pPr>
            <a:endParaRPr kumimoji="0" lang="en-US" altLang="x-none" sz="2000" b="1" i="0" u="none" strike="noStrike" kern="1200" cap="none" spc="0" normalizeH="0" baseline="0" noProof="0" dirty="0">
              <a:ln>
                <a:noFill/>
              </a:ln>
              <a:solidFill>
                <a:prstClr val="black"/>
              </a:solidFill>
              <a:effectLst/>
              <a:uLnTx/>
              <a:uFillTx/>
              <a:latin typeface="Calibri"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
                <a:srgbClr val="FF0000"/>
              </a:buClr>
              <a:buSzTx/>
              <a:buFontTx/>
              <a:buNone/>
              <a:tabLst/>
              <a:defRPr/>
            </a:pPr>
            <a:endParaRPr kumimoji="0" lang="en-US" altLang="x-none" sz="2000" b="1" i="0" u="none" strike="noStrike" kern="1200" cap="none" spc="0" normalizeH="0" baseline="0" noProof="0" dirty="0">
              <a:ln>
                <a:noFill/>
              </a:ln>
              <a:solidFill>
                <a:prstClr val="black"/>
              </a:solidFill>
              <a:effectLst/>
              <a:uLnTx/>
              <a:uFillTx/>
              <a:latin typeface="Calibri" charset="0"/>
              <a:ea typeface="ＭＳ Ｐゴシック" charset="-128"/>
              <a:cs typeface="+mn-cs"/>
            </a:endParaRPr>
          </a:p>
        </p:txBody>
      </p:sp>
      <p:sp>
        <p:nvSpPr>
          <p:cNvPr id="23" name="TextBox 5">
            <a:extLst>
              <a:ext uri="{FF2B5EF4-FFF2-40B4-BE49-F238E27FC236}">
                <a16:creationId xmlns:a16="http://schemas.microsoft.com/office/drawing/2014/main" id="{F6360DD4-1A40-44C0-B609-FB62B826E063}"/>
              </a:ext>
            </a:extLst>
          </p:cNvPr>
          <p:cNvSpPr txBox="1">
            <a:spLocks noChangeArrowheads="1"/>
          </p:cNvSpPr>
          <p:nvPr/>
        </p:nvSpPr>
        <p:spPr bwMode="auto">
          <a:xfrm>
            <a:off x="4311029" y="1041467"/>
            <a:ext cx="1869214" cy="2739211"/>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marL="457200" indent="-457200">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
                <a:srgbClr val="FF0000"/>
              </a:buClr>
              <a:buSzTx/>
              <a:buFontTx/>
              <a:buNone/>
              <a:tabLst/>
              <a:defRPr/>
            </a:pPr>
            <a:r>
              <a:rPr kumimoji="0" lang="en-US" altLang="en-US" sz="1600" b="1" i="0" u="none" strike="noStrike" kern="1200" cap="none" spc="0" normalizeH="0" baseline="0" noProof="0" dirty="0">
                <a:ln>
                  <a:noFill/>
                </a:ln>
                <a:solidFill>
                  <a:prstClr val="white"/>
                </a:solidFill>
                <a:effectLst/>
                <a:uLnTx/>
                <a:uFillTx/>
                <a:latin typeface="Calibri" charset="0"/>
                <a:ea typeface="ＭＳ Ｐゴシック" charset="-128"/>
                <a:cs typeface="+mn-cs"/>
              </a:rPr>
              <a:t>Hassan Berry</a:t>
            </a:r>
          </a:p>
          <a:p>
            <a:pPr marL="457200" marR="0" lvl="0" indent="-457200" algn="l" defTabSz="914400" rtl="0" eaLnBrk="1" fontAlgn="base" latinLnBrk="0" hangingPunct="1">
              <a:lnSpc>
                <a:spcPct val="100000"/>
              </a:lnSpc>
              <a:spcBef>
                <a:spcPct val="0"/>
              </a:spcBef>
              <a:spcAft>
                <a:spcPct val="0"/>
              </a:spcAft>
              <a:buClr>
                <a:srgbClr val="FF0000"/>
              </a:buClr>
              <a:buSzTx/>
              <a:buFont typeface="Wingdings" charset="2"/>
              <a:buChar char="u"/>
              <a:tabLst/>
              <a:defRPr/>
            </a:pPr>
            <a:endParaRPr kumimoji="0" lang="en-US" altLang="en-US" sz="2400" b="1" i="0" u="none" strike="noStrike" kern="1200" cap="none" spc="0" normalizeH="0" baseline="0" noProof="0" dirty="0">
              <a:ln>
                <a:noFill/>
              </a:ln>
              <a:solidFill>
                <a:prstClr val="black"/>
              </a:solidFill>
              <a:effectLst/>
              <a:uLnTx/>
              <a:uFillTx/>
              <a:latin typeface="Calibri" charset="0"/>
              <a:ea typeface="ＭＳ Ｐゴシック" charset="-128"/>
              <a:cs typeface="+mn-cs"/>
            </a:endParaRPr>
          </a:p>
          <a:p>
            <a:pPr marL="457200" marR="0" lvl="0" indent="-457200" algn="l" defTabSz="914400" rtl="0" eaLnBrk="1" fontAlgn="base" latinLnBrk="0" hangingPunct="1">
              <a:lnSpc>
                <a:spcPct val="100000"/>
              </a:lnSpc>
              <a:spcBef>
                <a:spcPct val="0"/>
              </a:spcBef>
              <a:spcAft>
                <a:spcPct val="0"/>
              </a:spcAft>
              <a:buClr>
                <a:srgbClr val="FF0000"/>
              </a:buClr>
              <a:buSzTx/>
              <a:buFont typeface="Wingdings" charset="2"/>
              <a:buChar char="u"/>
              <a:tabLst/>
              <a:defRPr/>
            </a:pPr>
            <a:endParaRPr kumimoji="0" lang="en-US" altLang="en-US" sz="2400" b="1" i="0" u="none" strike="noStrike" kern="1200" cap="none" spc="0" normalizeH="0" baseline="0" noProof="0" dirty="0">
              <a:ln>
                <a:noFill/>
              </a:ln>
              <a:solidFill>
                <a:prstClr val="black"/>
              </a:solidFill>
              <a:effectLst/>
              <a:uLnTx/>
              <a:uFillTx/>
              <a:latin typeface="Calibri" charset="0"/>
              <a:ea typeface="ＭＳ Ｐゴシック" charset="-128"/>
              <a:cs typeface="+mn-cs"/>
            </a:endParaRPr>
          </a:p>
          <a:p>
            <a:pPr marL="457200" marR="0" lvl="0" indent="-457200" algn="l" defTabSz="914400" rtl="0" eaLnBrk="1" fontAlgn="base" latinLnBrk="0" hangingPunct="1">
              <a:lnSpc>
                <a:spcPct val="100000"/>
              </a:lnSpc>
              <a:spcBef>
                <a:spcPct val="0"/>
              </a:spcBef>
              <a:spcAft>
                <a:spcPct val="0"/>
              </a:spcAft>
              <a:buClr>
                <a:srgbClr val="FF0000"/>
              </a:buClr>
              <a:buSzTx/>
              <a:buFont typeface="Wingdings" charset="2"/>
              <a:buChar char="u"/>
              <a:tabLst/>
              <a:defRPr/>
            </a:pPr>
            <a:endParaRPr kumimoji="0" lang="en-US" altLang="en-US" sz="2400" b="1" i="0" u="none" strike="noStrike" kern="1200" cap="none" spc="0" normalizeH="0" baseline="0" noProof="0" dirty="0">
              <a:ln>
                <a:noFill/>
              </a:ln>
              <a:solidFill>
                <a:prstClr val="black"/>
              </a:solidFill>
              <a:effectLst/>
              <a:uLnTx/>
              <a:uFillTx/>
              <a:latin typeface="Calibri" charset="0"/>
              <a:ea typeface="ＭＳ Ｐゴシック" charset="-128"/>
              <a:cs typeface="+mn-cs"/>
            </a:endParaRPr>
          </a:p>
          <a:p>
            <a:pPr marL="457200" marR="0" lvl="0" indent="-457200" algn="l" defTabSz="914400" rtl="0" eaLnBrk="1" fontAlgn="base" latinLnBrk="0" hangingPunct="1">
              <a:lnSpc>
                <a:spcPct val="100000"/>
              </a:lnSpc>
              <a:spcBef>
                <a:spcPct val="0"/>
              </a:spcBef>
              <a:spcAft>
                <a:spcPct val="0"/>
              </a:spcAft>
              <a:buClr>
                <a:srgbClr val="FF0000"/>
              </a:buClr>
              <a:buSzTx/>
              <a:buFont typeface="Wingdings" charset="2"/>
              <a:buChar char="u"/>
              <a:tabLst/>
              <a:defRPr/>
            </a:pPr>
            <a:endParaRPr kumimoji="0" lang="en-US" altLang="x-none" sz="2400" b="1" i="0" u="none" strike="noStrike" kern="1200" cap="none" spc="0" normalizeH="0" baseline="0" noProof="0" dirty="0">
              <a:ln>
                <a:noFill/>
              </a:ln>
              <a:solidFill>
                <a:prstClr val="black"/>
              </a:solidFill>
              <a:effectLst/>
              <a:uLnTx/>
              <a:uFillTx/>
              <a:latin typeface="Calibri" charset="0"/>
              <a:ea typeface="ＭＳ Ｐゴシック" charset="-128"/>
              <a:cs typeface="+mn-cs"/>
            </a:endParaRPr>
          </a:p>
          <a:p>
            <a:pPr marL="457200" marR="0" lvl="0" indent="-457200" algn="l" defTabSz="914400" rtl="0" eaLnBrk="1" fontAlgn="base" latinLnBrk="0" hangingPunct="1">
              <a:lnSpc>
                <a:spcPct val="100000"/>
              </a:lnSpc>
              <a:spcBef>
                <a:spcPct val="0"/>
              </a:spcBef>
              <a:spcAft>
                <a:spcPct val="0"/>
              </a:spcAft>
              <a:buClr>
                <a:srgbClr val="FF0000"/>
              </a:buClr>
              <a:buSzTx/>
              <a:buFontTx/>
              <a:buNone/>
              <a:tabLst/>
              <a:defRPr/>
            </a:pPr>
            <a:endParaRPr kumimoji="0" lang="en-US" altLang="x-none" sz="2000" b="1" i="0" u="none" strike="noStrike" kern="1200" cap="none" spc="0" normalizeH="0" baseline="0" noProof="0" dirty="0">
              <a:ln>
                <a:noFill/>
              </a:ln>
              <a:solidFill>
                <a:prstClr val="black"/>
              </a:solidFill>
              <a:effectLst/>
              <a:uLnTx/>
              <a:uFillTx/>
              <a:latin typeface="Calibri" charset="0"/>
              <a:ea typeface="ＭＳ Ｐゴシック" charset="-128"/>
              <a:cs typeface="+mn-cs"/>
            </a:endParaRPr>
          </a:p>
          <a:p>
            <a:pPr marL="457200" marR="0" lvl="0" indent="-457200" algn="l" defTabSz="914400" rtl="0" eaLnBrk="1" fontAlgn="base" latinLnBrk="0" hangingPunct="1">
              <a:lnSpc>
                <a:spcPct val="100000"/>
              </a:lnSpc>
              <a:spcBef>
                <a:spcPct val="0"/>
              </a:spcBef>
              <a:spcAft>
                <a:spcPct val="0"/>
              </a:spcAft>
              <a:buClr>
                <a:srgbClr val="FF0000"/>
              </a:buClr>
              <a:buSzTx/>
              <a:buFont typeface="Wingdings" charset="2"/>
              <a:buChar char="u"/>
              <a:tabLst/>
              <a:defRPr/>
            </a:pPr>
            <a:endParaRPr kumimoji="0" lang="en-US" altLang="x-none" sz="2000" b="1" i="0" u="none" strike="noStrike" kern="1200" cap="none" spc="0" normalizeH="0" baseline="0" noProof="0" dirty="0">
              <a:ln>
                <a:noFill/>
              </a:ln>
              <a:solidFill>
                <a:prstClr val="black"/>
              </a:solidFill>
              <a:effectLst/>
              <a:uLnTx/>
              <a:uFillTx/>
              <a:latin typeface="Calibri"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
                <a:srgbClr val="FF0000"/>
              </a:buClr>
              <a:buSzTx/>
              <a:buFontTx/>
              <a:buNone/>
              <a:tabLst/>
              <a:defRPr/>
            </a:pPr>
            <a:endParaRPr kumimoji="0" lang="en-US" altLang="x-none" sz="2000" b="1" i="0" u="none" strike="noStrike" kern="1200" cap="none" spc="0" normalizeH="0" baseline="0" noProof="0" dirty="0">
              <a:ln>
                <a:noFill/>
              </a:ln>
              <a:solidFill>
                <a:prstClr val="black"/>
              </a:solidFill>
              <a:effectLst/>
              <a:uLnTx/>
              <a:uFillTx/>
              <a:latin typeface="Calibri" charset="0"/>
              <a:ea typeface="ＭＳ Ｐゴシック" charset="-128"/>
              <a:cs typeface="+mn-cs"/>
            </a:endParaRPr>
          </a:p>
        </p:txBody>
      </p:sp>
      <p:pic>
        <p:nvPicPr>
          <p:cNvPr id="3" name="Picture 2">
            <a:extLst>
              <a:ext uri="{FF2B5EF4-FFF2-40B4-BE49-F238E27FC236}">
                <a16:creationId xmlns:a16="http://schemas.microsoft.com/office/drawing/2014/main" id="{6B8B6B1C-8DA3-4EF1-A799-C4ACC3C84CC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541" y="4506639"/>
            <a:ext cx="700112" cy="630881"/>
          </a:xfrm>
          <a:prstGeom prst="rect">
            <a:avLst/>
          </a:prstGeom>
        </p:spPr>
      </p:pic>
      <p:pic>
        <p:nvPicPr>
          <p:cNvPr id="5" name="Picture 4">
            <a:extLst>
              <a:ext uri="{FF2B5EF4-FFF2-40B4-BE49-F238E27FC236}">
                <a16:creationId xmlns:a16="http://schemas.microsoft.com/office/drawing/2014/main" id="{BF2AB5EA-98AB-4BFE-A125-5A2AAF04667C}"/>
              </a:ext>
            </a:extLst>
          </p:cNvPr>
          <p:cNvPicPr>
            <a:picLocks noChangeAspect="1"/>
          </p:cNvPicPr>
          <p:nvPr/>
        </p:nvPicPr>
        <p:blipFill rotWithShape="1">
          <a:blip r:embed="rId11">
            <a:extLst>
              <a:ext uri="{28A0092B-C50C-407E-A947-70E740481C1C}">
                <a14:useLocalDpi xmlns:a14="http://schemas.microsoft.com/office/drawing/2010/main" val="0"/>
              </a:ext>
            </a:extLst>
          </a:blip>
          <a:srcRect l="9192" t="29238" r="11762" b="37161"/>
          <a:stretch/>
        </p:blipFill>
        <p:spPr>
          <a:xfrm>
            <a:off x="-4060" y="676675"/>
            <a:ext cx="9106459" cy="1837757"/>
          </a:xfrm>
          <a:prstGeom prst="rect">
            <a:avLst/>
          </a:prstGeom>
        </p:spPr>
      </p:pic>
      <p:pic>
        <p:nvPicPr>
          <p:cNvPr id="21" name="Picture 20">
            <a:extLst>
              <a:ext uri="{FF2B5EF4-FFF2-40B4-BE49-F238E27FC236}">
                <a16:creationId xmlns:a16="http://schemas.microsoft.com/office/drawing/2014/main" id="{0967612E-6C08-44B3-B97A-F10A0F59C676}"/>
              </a:ext>
            </a:extLst>
          </p:cNvPr>
          <p:cNvPicPr>
            <a:picLocks noChangeAspect="1"/>
          </p:cNvPicPr>
          <p:nvPr/>
        </p:nvPicPr>
        <p:blipFill rotWithShape="1">
          <a:blip r:embed="rId12">
            <a:extLst>
              <a:ext uri="{28A0092B-C50C-407E-A947-70E740481C1C}">
                <a14:useLocalDpi xmlns:a14="http://schemas.microsoft.com/office/drawing/2010/main" val="0"/>
              </a:ext>
            </a:extLst>
          </a:blip>
          <a:srcRect l="5771" t="19425" r="9489" b="29807"/>
          <a:stretch/>
        </p:blipFill>
        <p:spPr>
          <a:xfrm>
            <a:off x="37541" y="2369234"/>
            <a:ext cx="9106459" cy="2135996"/>
          </a:xfrm>
          <a:prstGeom prst="rect">
            <a:avLst/>
          </a:prstGeom>
        </p:spPr>
      </p:pic>
      <p:pic>
        <p:nvPicPr>
          <p:cNvPr id="4" name="Picture 3">
            <a:extLst>
              <a:ext uri="{FF2B5EF4-FFF2-40B4-BE49-F238E27FC236}">
                <a16:creationId xmlns:a16="http://schemas.microsoft.com/office/drawing/2014/main" id="{33375B1F-10D8-AA4B-A50F-74F92454013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55657" y="2211950"/>
            <a:ext cx="825500" cy="112443"/>
          </a:xfrm>
          <a:prstGeom prst="rect">
            <a:avLst/>
          </a:prstGeom>
        </p:spPr>
      </p:pic>
      <p:pic>
        <p:nvPicPr>
          <p:cNvPr id="6" name="Picture 5">
            <a:extLst>
              <a:ext uri="{FF2B5EF4-FFF2-40B4-BE49-F238E27FC236}">
                <a16:creationId xmlns:a16="http://schemas.microsoft.com/office/drawing/2014/main" id="{C2039406-EF3D-0649-B878-FFEF8002062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93519" y="2259547"/>
            <a:ext cx="838200" cy="112443"/>
          </a:xfrm>
          <a:prstGeom prst="rect">
            <a:avLst/>
          </a:prstGeom>
        </p:spPr>
      </p:pic>
      <p:sp>
        <p:nvSpPr>
          <p:cNvPr id="24" name="Rectangle 23">
            <a:extLst>
              <a:ext uri="{FF2B5EF4-FFF2-40B4-BE49-F238E27FC236}">
                <a16:creationId xmlns:a16="http://schemas.microsoft.com/office/drawing/2014/main" id="{9FAD302D-7C9B-2D43-9BD7-3A15D7F8BFF2}"/>
              </a:ext>
            </a:extLst>
          </p:cNvPr>
          <p:cNvSpPr/>
          <p:nvPr/>
        </p:nvSpPr>
        <p:spPr>
          <a:xfrm>
            <a:off x="7579801" y="40517"/>
            <a:ext cx="1493349" cy="369332"/>
          </a:xfrm>
          <a:prstGeom prst="rect">
            <a:avLst/>
          </a:prstGeom>
        </p:spPr>
        <p:txBody>
          <a:bodyPr wrap="square">
            <a:spAutoFit/>
          </a:bodyPr>
          <a:lstStyle/>
          <a:p>
            <a:pPr algn="ctr" eaLnBrk="1" hangingPunct="1"/>
            <a:r>
              <a:rPr lang="en-US" altLang="en-US" sz="900" dirty="0" err="1">
                <a:solidFill>
                  <a:schemeClr val="bg1"/>
                </a:solidFill>
              </a:rPr>
              <a:t>Nazih</a:t>
            </a:r>
            <a:r>
              <a:rPr lang="en-US" altLang="en-US" sz="900" dirty="0">
                <a:solidFill>
                  <a:schemeClr val="bg1"/>
                </a:solidFill>
              </a:rPr>
              <a:t> </a:t>
            </a:r>
            <a:r>
              <a:rPr lang="en-US" altLang="en-US" sz="900" dirty="0" err="1">
                <a:solidFill>
                  <a:schemeClr val="bg1"/>
                </a:solidFill>
              </a:rPr>
              <a:t>Baydoun</a:t>
            </a:r>
            <a:r>
              <a:rPr lang="en-US" altLang="en-US" sz="900" dirty="0">
                <a:solidFill>
                  <a:schemeClr val="bg1"/>
                </a:solidFill>
              </a:rPr>
              <a:t>, Hassan Berry, and </a:t>
            </a:r>
            <a:r>
              <a:rPr lang="en-US" altLang="en-US" sz="900" dirty="0" err="1">
                <a:solidFill>
                  <a:schemeClr val="bg1"/>
                </a:solidFill>
              </a:rPr>
              <a:t>Belal</a:t>
            </a:r>
            <a:r>
              <a:rPr lang="en-US" altLang="en-US" sz="900" dirty="0">
                <a:solidFill>
                  <a:schemeClr val="bg1"/>
                </a:solidFill>
              </a:rPr>
              <a:t> </a:t>
            </a:r>
            <a:r>
              <a:rPr lang="en-US" altLang="en-US" sz="900" dirty="0" err="1">
                <a:solidFill>
                  <a:schemeClr val="bg1"/>
                </a:solidFill>
              </a:rPr>
              <a:t>Beydoun</a:t>
            </a:r>
            <a:endParaRPr lang="en-US" altLang="en-US" sz="900" dirty="0">
              <a:solidFill>
                <a:schemeClr val="bg1"/>
              </a:solidFill>
            </a:endParaRPr>
          </a:p>
        </p:txBody>
      </p:sp>
    </p:spTree>
    <p:extLst>
      <p:ext uri="{BB962C8B-B14F-4D97-AF65-F5344CB8AC3E}">
        <p14:creationId xmlns:p14="http://schemas.microsoft.com/office/powerpoint/2010/main" val="1543669180"/>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p:cNvSpPr>
            <a:spLocks noChangeArrowheads="1"/>
          </p:cNvSpPr>
          <p:nvPr/>
        </p:nvSpPr>
        <p:spPr bwMode="auto">
          <a:xfrm>
            <a:off x="0" y="4497387"/>
            <a:ext cx="9144000" cy="646113"/>
          </a:xfrm>
          <a:prstGeom prst="rect">
            <a:avLst/>
          </a:prstGeom>
          <a:solidFill>
            <a:schemeClr val="accent5">
              <a:lumMod val="50000"/>
            </a:schemeClr>
          </a:solidFill>
          <a:ln w="19050" cmpd="sng">
            <a:solidFill>
              <a:schemeClr val="accent1">
                <a:lumMod val="50000"/>
              </a:schemeClr>
            </a:solidFill>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Calibri" charset="0"/>
              <a:ea typeface="ＭＳ Ｐゴシック" charset="0"/>
              <a:cs typeface="ＭＳ Ｐゴシック" charset="0"/>
            </a:endParaRPr>
          </a:p>
        </p:txBody>
      </p:sp>
      <p:pic>
        <p:nvPicPr>
          <p:cNvPr id="12" name="Picture 7" descr="GLOBE_logoOfficia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80150" y="4575835"/>
            <a:ext cx="2978433" cy="489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Big_final.psd"/>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097222" y="4440031"/>
            <a:ext cx="775701" cy="775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7541" y="4507952"/>
            <a:ext cx="624981" cy="624982"/>
          </a:xfrm>
          <a:prstGeom prst="rect">
            <a:avLst/>
          </a:prstGeom>
          <a:noFill/>
          <a:ln>
            <a:noFill/>
          </a:ln>
        </p:spPr>
      </p:pic>
      <p:pic>
        <p:nvPicPr>
          <p:cNvPr id="17" name="Picture 1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889553" y="4498698"/>
            <a:ext cx="1316736" cy="658368"/>
          </a:xfrm>
          <a:prstGeom prst="rect">
            <a:avLst/>
          </a:prstGeom>
        </p:spPr>
      </p:pic>
      <p:pic>
        <p:nvPicPr>
          <p:cNvPr id="9" name="Picture 8">
            <a:extLst>
              <a:ext uri="{FF2B5EF4-FFF2-40B4-BE49-F238E27FC236}">
                <a16:creationId xmlns:a16="http://schemas.microsoft.com/office/drawing/2014/main" id="{E8465D59-AAAF-4F6D-B1F6-5D7918F5E15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69146" y="4438721"/>
            <a:ext cx="681333" cy="681333"/>
          </a:xfrm>
          <a:prstGeom prst="rect">
            <a:avLst/>
          </a:prstGeom>
        </p:spPr>
      </p:pic>
      <p:pic>
        <p:nvPicPr>
          <p:cNvPr id="19" name="Picture 18">
            <a:extLst>
              <a:ext uri="{FF2B5EF4-FFF2-40B4-BE49-F238E27FC236}">
                <a16:creationId xmlns:a16="http://schemas.microsoft.com/office/drawing/2014/main" id="{41616947-8839-423B-A628-E434ED4F535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0752" y="4534052"/>
            <a:ext cx="998730" cy="572759"/>
          </a:xfrm>
          <a:prstGeom prst="rect">
            <a:avLst/>
          </a:prstGeom>
        </p:spPr>
      </p:pic>
      <p:pic>
        <p:nvPicPr>
          <p:cNvPr id="30" name="Picture 29">
            <a:extLst>
              <a:ext uri="{FF2B5EF4-FFF2-40B4-BE49-F238E27FC236}">
                <a16:creationId xmlns:a16="http://schemas.microsoft.com/office/drawing/2014/main" id="{AEC5AE7E-FF8F-43E7-A745-46484B172E1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968407" y="4514987"/>
            <a:ext cx="880829" cy="625790"/>
          </a:xfrm>
          <a:prstGeom prst="rect">
            <a:avLst/>
          </a:prstGeom>
        </p:spPr>
      </p:pic>
      <p:sp>
        <p:nvSpPr>
          <p:cNvPr id="16" name="Rectangle 2">
            <a:extLst>
              <a:ext uri="{FF2B5EF4-FFF2-40B4-BE49-F238E27FC236}">
                <a16:creationId xmlns:a16="http://schemas.microsoft.com/office/drawing/2014/main" id="{663AE8AE-C6A6-4C45-A80E-C95958F45A99}"/>
              </a:ext>
            </a:extLst>
          </p:cNvPr>
          <p:cNvSpPr>
            <a:spLocks noChangeArrowheads="1"/>
          </p:cNvSpPr>
          <p:nvPr/>
        </p:nvSpPr>
        <p:spPr bwMode="auto">
          <a:xfrm>
            <a:off x="0" y="-9252"/>
            <a:ext cx="9144000" cy="646331"/>
          </a:xfrm>
          <a:prstGeom prst="rect">
            <a:avLst/>
          </a:prstGeom>
          <a:solidFill>
            <a:schemeClr val="accent5">
              <a:lumMod val="50000"/>
            </a:schemeClr>
          </a:solidFill>
          <a:ln w="19050" cmpd="sng">
            <a:solidFill>
              <a:schemeClr val="accent1">
                <a:lumMod val="50000"/>
              </a:schemeClr>
            </a:solidFill>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Calibri" charset="0"/>
                <a:ea typeface="ＭＳ Ｐゴシック" charset="0"/>
                <a:cs typeface="ＭＳ Ｐゴシック" charset="0"/>
              </a:rPr>
              <a:t>Results</a:t>
            </a:r>
          </a:p>
        </p:txBody>
      </p:sp>
      <p:sp>
        <p:nvSpPr>
          <p:cNvPr id="18" name="TextBox 5">
            <a:extLst>
              <a:ext uri="{FF2B5EF4-FFF2-40B4-BE49-F238E27FC236}">
                <a16:creationId xmlns:a16="http://schemas.microsoft.com/office/drawing/2014/main" id="{B1A54EED-C240-46C8-A8CD-0574CF344FD0}"/>
              </a:ext>
            </a:extLst>
          </p:cNvPr>
          <p:cNvSpPr txBox="1">
            <a:spLocks noChangeArrowheads="1"/>
          </p:cNvSpPr>
          <p:nvPr/>
        </p:nvSpPr>
        <p:spPr bwMode="auto">
          <a:xfrm>
            <a:off x="-53704" y="605214"/>
            <a:ext cx="4361031" cy="2339102"/>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marL="457200" indent="-457200">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buClr>
                <a:srgbClr val="FF0000"/>
              </a:buClr>
              <a:buFont typeface="Wingdings" charset="2"/>
              <a:buChar char="u"/>
            </a:pPr>
            <a:r>
              <a:rPr lang="en-US" sz="1400" b="1" dirty="0"/>
              <a:t>The air temperature indicates how fast the gas particles in the air are moving.</a:t>
            </a:r>
          </a:p>
          <a:p>
            <a:pPr eaLnBrk="1" hangingPunct="1">
              <a:buClr>
                <a:srgbClr val="FF0000"/>
              </a:buClr>
              <a:buFont typeface="Wingdings" charset="2"/>
              <a:buChar char="u"/>
            </a:pPr>
            <a:r>
              <a:rPr lang="en-US" sz="1400" b="1" dirty="0"/>
              <a:t> Air temperature 1.2 meters high and 122 meters high seems to be very correlated. </a:t>
            </a:r>
          </a:p>
          <a:p>
            <a:pPr eaLnBrk="1" hangingPunct="1">
              <a:buClr>
                <a:srgbClr val="FF0000"/>
              </a:buClr>
              <a:buFont typeface="Wingdings" charset="2"/>
              <a:buChar char="u"/>
            </a:pPr>
            <a:r>
              <a:rPr lang="en-US" sz="1400" b="1" dirty="0"/>
              <a:t>As altitude increases, air temperature decreases. This is clearly shown here; there seems to be a 2°C differential all the way through. As altitude increases about 120 meters, the air temperature decreases by about 2°C constantly</a:t>
            </a:r>
            <a:endParaRPr lang="en-US" altLang="x-none" sz="1400" b="1" dirty="0"/>
          </a:p>
          <a:p>
            <a:pPr eaLnBrk="1" hangingPunct="1">
              <a:buClr>
                <a:srgbClr val="FF0000"/>
              </a:buClr>
              <a:buFont typeface="Wingdings" charset="2"/>
              <a:buChar char="u"/>
            </a:pPr>
            <a:endParaRPr lang="en-US" altLang="x-none" sz="2000" b="1" dirty="0"/>
          </a:p>
        </p:txBody>
      </p:sp>
      <p:sp>
        <p:nvSpPr>
          <p:cNvPr id="20" name="TextBox 5">
            <a:extLst>
              <a:ext uri="{FF2B5EF4-FFF2-40B4-BE49-F238E27FC236}">
                <a16:creationId xmlns:a16="http://schemas.microsoft.com/office/drawing/2014/main" id="{32C1369A-D25B-406B-88F3-9FA56E7EC52F}"/>
              </a:ext>
            </a:extLst>
          </p:cNvPr>
          <p:cNvSpPr txBox="1">
            <a:spLocks noChangeArrowheads="1"/>
          </p:cNvSpPr>
          <p:nvPr/>
        </p:nvSpPr>
        <p:spPr bwMode="auto">
          <a:xfrm>
            <a:off x="6274779" y="961144"/>
            <a:ext cx="1888296" cy="2751729"/>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marL="457200" indent="-457200">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marL="0" indent="0" eaLnBrk="1" hangingPunct="1">
              <a:buClr>
                <a:srgbClr val="FF0000"/>
              </a:buClr>
            </a:pPr>
            <a:r>
              <a:rPr lang="en-US" altLang="en-US" sz="1200" b="1" dirty="0">
                <a:solidFill>
                  <a:schemeClr val="bg1"/>
                </a:solidFill>
              </a:rPr>
              <a:t>Belal Beydoun</a:t>
            </a:r>
          </a:p>
          <a:p>
            <a:pPr eaLnBrk="1" hangingPunct="1">
              <a:buClr>
                <a:srgbClr val="FF0000"/>
              </a:buClr>
              <a:buFont typeface="Wingdings" charset="2"/>
              <a:buChar char="u"/>
            </a:pPr>
            <a:endParaRPr lang="en-US" altLang="en-US" b="1" dirty="0"/>
          </a:p>
          <a:p>
            <a:pPr eaLnBrk="1" hangingPunct="1">
              <a:buClr>
                <a:srgbClr val="FF0000"/>
              </a:buClr>
              <a:buFont typeface="Wingdings" charset="2"/>
              <a:buChar char="u"/>
            </a:pPr>
            <a:endParaRPr lang="en-US" altLang="en-US" b="1" dirty="0"/>
          </a:p>
          <a:p>
            <a:pPr eaLnBrk="1" hangingPunct="1">
              <a:buClr>
                <a:srgbClr val="FF0000"/>
              </a:buClr>
              <a:buFont typeface="Wingdings" charset="2"/>
              <a:buChar char="u"/>
            </a:pPr>
            <a:endParaRPr lang="en-US" altLang="en-US" b="1" dirty="0"/>
          </a:p>
          <a:p>
            <a:pPr eaLnBrk="1" hangingPunct="1">
              <a:buClr>
                <a:srgbClr val="FF0000"/>
              </a:buClr>
              <a:buFont typeface="Wingdings" charset="2"/>
              <a:buChar char="u"/>
            </a:pPr>
            <a:endParaRPr lang="en-US" altLang="x-none" b="1" dirty="0"/>
          </a:p>
          <a:p>
            <a:pPr eaLnBrk="1" hangingPunct="1">
              <a:buClr>
                <a:srgbClr val="FF0000"/>
              </a:buClr>
            </a:pPr>
            <a:endParaRPr lang="en-US" altLang="x-none" sz="2000" b="1" dirty="0"/>
          </a:p>
          <a:p>
            <a:pPr eaLnBrk="1" hangingPunct="1">
              <a:buClr>
                <a:srgbClr val="FF0000"/>
              </a:buClr>
              <a:buFont typeface="Wingdings" charset="2"/>
              <a:buChar char="u"/>
            </a:pPr>
            <a:endParaRPr lang="en-US" altLang="x-none" sz="2000" b="1" dirty="0"/>
          </a:p>
          <a:p>
            <a:pPr marL="0" indent="0" eaLnBrk="1" hangingPunct="1">
              <a:buClr>
                <a:srgbClr val="FF0000"/>
              </a:buClr>
            </a:pPr>
            <a:endParaRPr lang="en-US" altLang="x-none" sz="2000" b="1" dirty="0"/>
          </a:p>
        </p:txBody>
      </p:sp>
      <p:sp>
        <p:nvSpPr>
          <p:cNvPr id="23" name="TextBox 5">
            <a:extLst>
              <a:ext uri="{FF2B5EF4-FFF2-40B4-BE49-F238E27FC236}">
                <a16:creationId xmlns:a16="http://schemas.microsoft.com/office/drawing/2014/main" id="{F6360DD4-1A40-44C0-B609-FB62B826E063}"/>
              </a:ext>
            </a:extLst>
          </p:cNvPr>
          <p:cNvSpPr txBox="1">
            <a:spLocks noChangeArrowheads="1"/>
          </p:cNvSpPr>
          <p:nvPr/>
        </p:nvSpPr>
        <p:spPr bwMode="auto">
          <a:xfrm>
            <a:off x="4311029" y="1041467"/>
            <a:ext cx="1869214" cy="2739211"/>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marL="457200" indent="-457200">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marL="0" indent="0" eaLnBrk="1" hangingPunct="1">
              <a:buClr>
                <a:srgbClr val="FF0000"/>
              </a:buClr>
            </a:pPr>
            <a:r>
              <a:rPr lang="en-US" altLang="en-US" sz="1600" b="1" dirty="0">
                <a:solidFill>
                  <a:schemeClr val="bg1"/>
                </a:solidFill>
              </a:rPr>
              <a:t>Hassan Berry</a:t>
            </a:r>
          </a:p>
          <a:p>
            <a:pPr eaLnBrk="1" hangingPunct="1">
              <a:buClr>
                <a:srgbClr val="FF0000"/>
              </a:buClr>
              <a:buFont typeface="Wingdings" charset="2"/>
              <a:buChar char="u"/>
            </a:pPr>
            <a:endParaRPr lang="en-US" altLang="en-US" b="1" dirty="0"/>
          </a:p>
          <a:p>
            <a:pPr eaLnBrk="1" hangingPunct="1">
              <a:buClr>
                <a:srgbClr val="FF0000"/>
              </a:buClr>
              <a:buFont typeface="Wingdings" charset="2"/>
              <a:buChar char="u"/>
            </a:pPr>
            <a:endParaRPr lang="en-US" altLang="en-US" b="1" dirty="0"/>
          </a:p>
          <a:p>
            <a:pPr eaLnBrk="1" hangingPunct="1">
              <a:buClr>
                <a:srgbClr val="FF0000"/>
              </a:buClr>
              <a:buFont typeface="Wingdings" charset="2"/>
              <a:buChar char="u"/>
            </a:pPr>
            <a:endParaRPr lang="en-US" altLang="en-US" b="1" dirty="0"/>
          </a:p>
          <a:p>
            <a:pPr eaLnBrk="1" hangingPunct="1">
              <a:buClr>
                <a:srgbClr val="FF0000"/>
              </a:buClr>
              <a:buFont typeface="Wingdings" charset="2"/>
              <a:buChar char="u"/>
            </a:pPr>
            <a:endParaRPr lang="en-US" altLang="x-none" b="1" dirty="0"/>
          </a:p>
          <a:p>
            <a:pPr eaLnBrk="1" hangingPunct="1">
              <a:buClr>
                <a:srgbClr val="FF0000"/>
              </a:buClr>
            </a:pPr>
            <a:endParaRPr lang="en-US" altLang="x-none" sz="2000" b="1" dirty="0"/>
          </a:p>
          <a:p>
            <a:pPr eaLnBrk="1" hangingPunct="1">
              <a:buClr>
                <a:srgbClr val="FF0000"/>
              </a:buClr>
              <a:buFont typeface="Wingdings" charset="2"/>
              <a:buChar char="u"/>
            </a:pPr>
            <a:endParaRPr lang="en-US" altLang="x-none" sz="2000" b="1" dirty="0"/>
          </a:p>
          <a:p>
            <a:pPr marL="0" indent="0" eaLnBrk="1" hangingPunct="1">
              <a:buClr>
                <a:srgbClr val="FF0000"/>
              </a:buClr>
            </a:pPr>
            <a:endParaRPr lang="en-US" altLang="x-none" sz="2000" b="1" dirty="0"/>
          </a:p>
        </p:txBody>
      </p:sp>
      <p:pic>
        <p:nvPicPr>
          <p:cNvPr id="3" name="Picture 2">
            <a:extLst>
              <a:ext uri="{FF2B5EF4-FFF2-40B4-BE49-F238E27FC236}">
                <a16:creationId xmlns:a16="http://schemas.microsoft.com/office/drawing/2014/main" id="{6B8B6B1C-8DA3-4EF1-A799-C4ACC3C84CC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541" y="4506639"/>
            <a:ext cx="700112" cy="630881"/>
          </a:xfrm>
          <a:prstGeom prst="rect">
            <a:avLst/>
          </a:prstGeom>
        </p:spPr>
      </p:pic>
      <p:pic>
        <p:nvPicPr>
          <p:cNvPr id="5" name="Picture 4">
            <a:extLst>
              <a:ext uri="{FF2B5EF4-FFF2-40B4-BE49-F238E27FC236}">
                <a16:creationId xmlns:a16="http://schemas.microsoft.com/office/drawing/2014/main" id="{8D030EA4-A634-4688-8960-CF8DA3F38571}"/>
              </a:ext>
            </a:extLst>
          </p:cNvPr>
          <p:cNvPicPr>
            <a:picLocks noChangeAspect="1"/>
          </p:cNvPicPr>
          <p:nvPr/>
        </p:nvPicPr>
        <p:blipFill rotWithShape="1">
          <a:blip r:embed="rId11">
            <a:extLst>
              <a:ext uri="{28A0092B-C50C-407E-A947-70E740481C1C}">
                <a14:useLocalDpi xmlns:a14="http://schemas.microsoft.com/office/drawing/2010/main" val="0"/>
              </a:ext>
            </a:extLst>
          </a:blip>
          <a:srcRect l="25000" t="23966" r="25949" b="25381"/>
          <a:stretch/>
        </p:blipFill>
        <p:spPr>
          <a:xfrm>
            <a:off x="4448963" y="664516"/>
            <a:ext cx="4269974" cy="1989552"/>
          </a:xfrm>
          <a:prstGeom prst="rect">
            <a:avLst/>
          </a:prstGeom>
        </p:spPr>
      </p:pic>
      <p:sp>
        <p:nvSpPr>
          <p:cNvPr id="24" name="Rectangle 23">
            <a:extLst>
              <a:ext uri="{FF2B5EF4-FFF2-40B4-BE49-F238E27FC236}">
                <a16:creationId xmlns:a16="http://schemas.microsoft.com/office/drawing/2014/main" id="{719DD7BF-CD09-4FC2-8568-0F05698A0722}"/>
              </a:ext>
            </a:extLst>
          </p:cNvPr>
          <p:cNvSpPr/>
          <p:nvPr/>
        </p:nvSpPr>
        <p:spPr>
          <a:xfrm>
            <a:off x="6696126" y="954907"/>
            <a:ext cx="1954381" cy="369332"/>
          </a:xfrm>
          <a:prstGeom prst="rect">
            <a:avLst/>
          </a:prstGeom>
        </p:spPr>
        <p:txBody>
          <a:bodyPr wrap="none">
            <a:spAutoFit/>
          </a:bodyPr>
          <a:lstStyle/>
          <a:p>
            <a:r>
              <a:rPr lang="en-US" b="1" dirty="0">
                <a:solidFill>
                  <a:srgbClr val="FF0000"/>
                </a:solidFill>
              </a:rPr>
              <a:t>Directly correlated</a:t>
            </a:r>
          </a:p>
        </p:txBody>
      </p:sp>
      <p:sp>
        <p:nvSpPr>
          <p:cNvPr id="21" name="TextBox 5">
            <a:extLst>
              <a:ext uri="{FF2B5EF4-FFF2-40B4-BE49-F238E27FC236}">
                <a16:creationId xmlns:a16="http://schemas.microsoft.com/office/drawing/2014/main" id="{487B8BC2-7081-A84D-9FAE-5BC73CAB4A79}"/>
              </a:ext>
            </a:extLst>
          </p:cNvPr>
          <p:cNvSpPr txBox="1">
            <a:spLocks noChangeArrowheads="1"/>
          </p:cNvSpPr>
          <p:nvPr/>
        </p:nvSpPr>
        <p:spPr bwMode="auto">
          <a:xfrm>
            <a:off x="-33480" y="2578871"/>
            <a:ext cx="4003773" cy="1815882"/>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marL="457200" indent="-457200">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buClr>
                <a:srgbClr val="FF0000"/>
              </a:buClr>
              <a:buFont typeface="Wingdings" charset="2"/>
              <a:buChar char="u"/>
            </a:pPr>
            <a:r>
              <a:rPr lang="en-US" sz="1400" b="1" dirty="0"/>
              <a:t>Dew point is the point when air cannot hold any more water vapor, so the water vapor must condense to form clouds. Dew point is directly linked w/ cloud formation.</a:t>
            </a:r>
          </a:p>
          <a:p>
            <a:pPr eaLnBrk="1" hangingPunct="1">
              <a:buClr>
                <a:srgbClr val="FF0000"/>
              </a:buClr>
              <a:buFont typeface="Wingdings" charset="2"/>
              <a:buChar char="u"/>
            </a:pPr>
            <a:r>
              <a:rPr lang="en-US" sz="1400" b="1" dirty="0"/>
              <a:t>Dew point in the air seems to always be lower than on the ground. If the dew point in the air and dew point on the ground became very similar, fog would begin to form.</a:t>
            </a:r>
            <a:endParaRPr lang="en-US" altLang="x-none" sz="1400" b="1" dirty="0"/>
          </a:p>
        </p:txBody>
      </p:sp>
      <p:pic>
        <p:nvPicPr>
          <p:cNvPr id="28" name="Picture 27">
            <a:extLst>
              <a:ext uri="{FF2B5EF4-FFF2-40B4-BE49-F238E27FC236}">
                <a16:creationId xmlns:a16="http://schemas.microsoft.com/office/drawing/2014/main" id="{5B81A7A0-A536-0E4A-BBC2-ACE3AFBDDDFB}"/>
              </a:ext>
            </a:extLst>
          </p:cNvPr>
          <p:cNvPicPr>
            <a:picLocks noChangeAspect="1"/>
          </p:cNvPicPr>
          <p:nvPr/>
        </p:nvPicPr>
        <p:blipFill rotWithShape="1">
          <a:blip r:embed="rId12">
            <a:extLst>
              <a:ext uri="{28A0092B-C50C-407E-A947-70E740481C1C}">
                <a14:useLocalDpi xmlns:a14="http://schemas.microsoft.com/office/drawing/2010/main" val="0"/>
              </a:ext>
            </a:extLst>
          </a:blip>
          <a:srcRect l="24873" t="25541" r="26453" b="23263"/>
          <a:stretch/>
        </p:blipFill>
        <p:spPr>
          <a:xfrm>
            <a:off x="4448963" y="2687553"/>
            <a:ext cx="4332941" cy="1727722"/>
          </a:xfrm>
          <a:prstGeom prst="rect">
            <a:avLst/>
          </a:prstGeom>
        </p:spPr>
      </p:pic>
      <p:sp>
        <p:nvSpPr>
          <p:cNvPr id="29" name="Rectangle 28">
            <a:extLst>
              <a:ext uri="{FF2B5EF4-FFF2-40B4-BE49-F238E27FC236}">
                <a16:creationId xmlns:a16="http://schemas.microsoft.com/office/drawing/2014/main" id="{4714E85A-2278-A246-B236-D9B833330DB6}"/>
              </a:ext>
            </a:extLst>
          </p:cNvPr>
          <p:cNvSpPr/>
          <p:nvPr/>
        </p:nvSpPr>
        <p:spPr>
          <a:xfrm>
            <a:off x="6570730" y="3622469"/>
            <a:ext cx="1954381" cy="369332"/>
          </a:xfrm>
          <a:prstGeom prst="rect">
            <a:avLst/>
          </a:prstGeom>
        </p:spPr>
        <p:txBody>
          <a:bodyPr wrap="none">
            <a:spAutoFit/>
          </a:bodyPr>
          <a:lstStyle/>
          <a:p>
            <a:r>
              <a:rPr lang="en-US" b="1" dirty="0">
                <a:solidFill>
                  <a:srgbClr val="FF0000"/>
                </a:solidFill>
              </a:rPr>
              <a:t>Directly correlated</a:t>
            </a:r>
          </a:p>
        </p:txBody>
      </p:sp>
      <p:sp>
        <p:nvSpPr>
          <p:cNvPr id="22" name="Rectangle 21">
            <a:extLst>
              <a:ext uri="{FF2B5EF4-FFF2-40B4-BE49-F238E27FC236}">
                <a16:creationId xmlns:a16="http://schemas.microsoft.com/office/drawing/2014/main" id="{DAC70089-AB92-DD4E-9AA9-9631FE130FFF}"/>
              </a:ext>
            </a:extLst>
          </p:cNvPr>
          <p:cNvSpPr/>
          <p:nvPr/>
        </p:nvSpPr>
        <p:spPr>
          <a:xfrm>
            <a:off x="7579801" y="40517"/>
            <a:ext cx="1493349" cy="369332"/>
          </a:xfrm>
          <a:prstGeom prst="rect">
            <a:avLst/>
          </a:prstGeom>
        </p:spPr>
        <p:txBody>
          <a:bodyPr wrap="square">
            <a:spAutoFit/>
          </a:bodyPr>
          <a:lstStyle/>
          <a:p>
            <a:pPr algn="ctr" eaLnBrk="1" hangingPunct="1"/>
            <a:r>
              <a:rPr lang="en-US" altLang="en-US" sz="900" dirty="0" err="1">
                <a:solidFill>
                  <a:schemeClr val="bg1"/>
                </a:solidFill>
              </a:rPr>
              <a:t>Nazih</a:t>
            </a:r>
            <a:r>
              <a:rPr lang="en-US" altLang="en-US" sz="900" dirty="0">
                <a:solidFill>
                  <a:schemeClr val="bg1"/>
                </a:solidFill>
              </a:rPr>
              <a:t> </a:t>
            </a:r>
            <a:r>
              <a:rPr lang="en-US" altLang="en-US" sz="900" dirty="0" err="1">
                <a:solidFill>
                  <a:schemeClr val="bg1"/>
                </a:solidFill>
              </a:rPr>
              <a:t>Baydoun</a:t>
            </a:r>
            <a:r>
              <a:rPr lang="en-US" altLang="en-US" sz="900" dirty="0">
                <a:solidFill>
                  <a:schemeClr val="bg1"/>
                </a:solidFill>
              </a:rPr>
              <a:t>, Hassan Berry, and </a:t>
            </a:r>
            <a:r>
              <a:rPr lang="en-US" altLang="en-US" sz="900" dirty="0" err="1">
                <a:solidFill>
                  <a:schemeClr val="bg1"/>
                </a:solidFill>
              </a:rPr>
              <a:t>Belal</a:t>
            </a:r>
            <a:r>
              <a:rPr lang="en-US" altLang="en-US" sz="900" dirty="0">
                <a:solidFill>
                  <a:schemeClr val="bg1"/>
                </a:solidFill>
              </a:rPr>
              <a:t> </a:t>
            </a:r>
            <a:r>
              <a:rPr lang="en-US" altLang="en-US" sz="900" dirty="0" err="1">
                <a:solidFill>
                  <a:schemeClr val="bg1"/>
                </a:solidFill>
              </a:rPr>
              <a:t>Beydoun</a:t>
            </a:r>
            <a:endParaRPr lang="en-US" altLang="en-US" sz="900" dirty="0">
              <a:solidFill>
                <a:schemeClr val="bg1"/>
              </a:solidFill>
            </a:endParaRPr>
          </a:p>
        </p:txBody>
      </p:sp>
    </p:spTree>
    <p:extLst>
      <p:ext uri="{BB962C8B-B14F-4D97-AF65-F5344CB8AC3E}">
        <p14:creationId xmlns:p14="http://schemas.microsoft.com/office/powerpoint/2010/main" val="80330847"/>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p:cNvSpPr>
            <a:spLocks noChangeArrowheads="1"/>
          </p:cNvSpPr>
          <p:nvPr/>
        </p:nvSpPr>
        <p:spPr bwMode="auto">
          <a:xfrm>
            <a:off x="0" y="4497387"/>
            <a:ext cx="9144000" cy="646113"/>
          </a:xfrm>
          <a:prstGeom prst="rect">
            <a:avLst/>
          </a:prstGeom>
          <a:solidFill>
            <a:schemeClr val="accent5">
              <a:lumMod val="50000"/>
            </a:schemeClr>
          </a:solidFill>
          <a:ln w="19050" cmpd="sng">
            <a:solidFill>
              <a:schemeClr val="accent1">
                <a:lumMod val="50000"/>
              </a:schemeClr>
            </a:solidFill>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Calibri" charset="0"/>
              <a:ea typeface="ＭＳ Ｐゴシック" charset="0"/>
              <a:cs typeface="ＭＳ Ｐゴシック" charset="0"/>
            </a:endParaRPr>
          </a:p>
        </p:txBody>
      </p:sp>
      <p:pic>
        <p:nvPicPr>
          <p:cNvPr id="12" name="Picture 7" descr="GLOBE_logoOfficia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80150" y="4575835"/>
            <a:ext cx="2978433" cy="489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Big_final.psd"/>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097222" y="4440031"/>
            <a:ext cx="775701" cy="775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7541" y="4507952"/>
            <a:ext cx="624981" cy="624982"/>
          </a:xfrm>
          <a:prstGeom prst="rect">
            <a:avLst/>
          </a:prstGeom>
          <a:noFill/>
          <a:ln>
            <a:noFill/>
          </a:ln>
        </p:spPr>
      </p:pic>
      <p:pic>
        <p:nvPicPr>
          <p:cNvPr id="17" name="Picture 1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889553" y="4498698"/>
            <a:ext cx="1316736" cy="658368"/>
          </a:xfrm>
          <a:prstGeom prst="rect">
            <a:avLst/>
          </a:prstGeom>
        </p:spPr>
      </p:pic>
      <p:pic>
        <p:nvPicPr>
          <p:cNvPr id="9" name="Picture 8">
            <a:extLst>
              <a:ext uri="{FF2B5EF4-FFF2-40B4-BE49-F238E27FC236}">
                <a16:creationId xmlns:a16="http://schemas.microsoft.com/office/drawing/2014/main" id="{E8465D59-AAAF-4F6D-B1F6-5D7918F5E15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69146" y="4438721"/>
            <a:ext cx="681333" cy="681333"/>
          </a:xfrm>
          <a:prstGeom prst="rect">
            <a:avLst/>
          </a:prstGeom>
        </p:spPr>
      </p:pic>
      <p:pic>
        <p:nvPicPr>
          <p:cNvPr id="19" name="Picture 18">
            <a:extLst>
              <a:ext uri="{FF2B5EF4-FFF2-40B4-BE49-F238E27FC236}">
                <a16:creationId xmlns:a16="http://schemas.microsoft.com/office/drawing/2014/main" id="{41616947-8839-423B-A628-E434ED4F535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0752" y="4534052"/>
            <a:ext cx="998730" cy="572759"/>
          </a:xfrm>
          <a:prstGeom prst="rect">
            <a:avLst/>
          </a:prstGeom>
        </p:spPr>
      </p:pic>
      <p:pic>
        <p:nvPicPr>
          <p:cNvPr id="30" name="Picture 29">
            <a:extLst>
              <a:ext uri="{FF2B5EF4-FFF2-40B4-BE49-F238E27FC236}">
                <a16:creationId xmlns:a16="http://schemas.microsoft.com/office/drawing/2014/main" id="{AEC5AE7E-FF8F-43E7-A745-46484B172E1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968407" y="4514987"/>
            <a:ext cx="880829" cy="625790"/>
          </a:xfrm>
          <a:prstGeom prst="rect">
            <a:avLst/>
          </a:prstGeom>
        </p:spPr>
      </p:pic>
      <p:sp>
        <p:nvSpPr>
          <p:cNvPr id="16" name="Rectangle 2">
            <a:extLst>
              <a:ext uri="{FF2B5EF4-FFF2-40B4-BE49-F238E27FC236}">
                <a16:creationId xmlns:a16="http://schemas.microsoft.com/office/drawing/2014/main" id="{663AE8AE-C6A6-4C45-A80E-C95958F45A99}"/>
              </a:ext>
            </a:extLst>
          </p:cNvPr>
          <p:cNvSpPr>
            <a:spLocks noChangeArrowheads="1"/>
          </p:cNvSpPr>
          <p:nvPr/>
        </p:nvSpPr>
        <p:spPr bwMode="auto">
          <a:xfrm>
            <a:off x="0" y="-9252"/>
            <a:ext cx="9144000" cy="646331"/>
          </a:xfrm>
          <a:prstGeom prst="rect">
            <a:avLst/>
          </a:prstGeom>
          <a:solidFill>
            <a:schemeClr val="accent5">
              <a:lumMod val="50000"/>
            </a:schemeClr>
          </a:solidFill>
          <a:ln w="19050" cmpd="sng">
            <a:solidFill>
              <a:schemeClr val="accent1">
                <a:lumMod val="50000"/>
              </a:schemeClr>
            </a:solidFill>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Calibri" charset="0"/>
                <a:ea typeface="ＭＳ Ｐゴシック" charset="0"/>
                <a:cs typeface="ＭＳ Ｐゴシック" charset="0"/>
              </a:rPr>
              <a:t>Results</a:t>
            </a:r>
          </a:p>
        </p:txBody>
      </p:sp>
      <p:sp>
        <p:nvSpPr>
          <p:cNvPr id="18" name="TextBox 5">
            <a:extLst>
              <a:ext uri="{FF2B5EF4-FFF2-40B4-BE49-F238E27FC236}">
                <a16:creationId xmlns:a16="http://schemas.microsoft.com/office/drawing/2014/main" id="{B1A54EED-C240-46C8-A8CD-0574CF344FD0}"/>
              </a:ext>
            </a:extLst>
          </p:cNvPr>
          <p:cNvSpPr txBox="1">
            <a:spLocks noChangeArrowheads="1"/>
          </p:cNvSpPr>
          <p:nvPr/>
        </p:nvSpPr>
        <p:spPr bwMode="auto">
          <a:xfrm>
            <a:off x="9175" y="671207"/>
            <a:ext cx="4001946" cy="1815882"/>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marL="457200" indent="-457200">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buClr>
                <a:srgbClr val="FF0000"/>
              </a:buClr>
              <a:buFont typeface="Wingdings" charset="2"/>
              <a:buChar char="u"/>
            </a:pPr>
            <a:r>
              <a:rPr lang="en-US" sz="1400" b="1" dirty="0"/>
              <a:t>Relative humidity is the amount of water vapor present in the air. (Expressed as %)</a:t>
            </a:r>
          </a:p>
          <a:p>
            <a:pPr eaLnBrk="1" hangingPunct="1">
              <a:buClr>
                <a:srgbClr val="FF0000"/>
              </a:buClr>
              <a:buFont typeface="Wingdings" charset="2"/>
              <a:buChar char="u"/>
            </a:pPr>
            <a:r>
              <a:rPr lang="en-US" sz="1400" b="1" dirty="0"/>
              <a:t>When relative humidity is 100%, water vapor condenses and begins to form clouds.</a:t>
            </a:r>
          </a:p>
          <a:p>
            <a:pPr eaLnBrk="1" hangingPunct="1">
              <a:buClr>
                <a:srgbClr val="FF0000"/>
              </a:buClr>
              <a:buFont typeface="Wingdings" charset="2"/>
              <a:buChar char="u"/>
            </a:pPr>
            <a:r>
              <a:rPr lang="en-US" sz="1400" b="1" dirty="0"/>
              <a:t> The relative humidity seems to be relatively the same on the ground vs in the air. </a:t>
            </a:r>
          </a:p>
          <a:p>
            <a:pPr eaLnBrk="1" hangingPunct="1">
              <a:buClr>
                <a:srgbClr val="FF0000"/>
              </a:buClr>
              <a:buFont typeface="Wingdings" charset="2"/>
              <a:buChar char="u"/>
            </a:pPr>
            <a:r>
              <a:rPr lang="en-US" sz="1400" b="1" dirty="0"/>
              <a:t>In the air, the relative humidity increases by a very miniscule amount.</a:t>
            </a:r>
            <a:endParaRPr lang="en-US" altLang="x-none" sz="1400" b="1" dirty="0"/>
          </a:p>
        </p:txBody>
      </p:sp>
      <p:sp>
        <p:nvSpPr>
          <p:cNvPr id="20" name="TextBox 5">
            <a:extLst>
              <a:ext uri="{FF2B5EF4-FFF2-40B4-BE49-F238E27FC236}">
                <a16:creationId xmlns:a16="http://schemas.microsoft.com/office/drawing/2014/main" id="{32C1369A-D25B-406B-88F3-9FA56E7EC52F}"/>
              </a:ext>
            </a:extLst>
          </p:cNvPr>
          <p:cNvSpPr txBox="1">
            <a:spLocks noChangeArrowheads="1"/>
          </p:cNvSpPr>
          <p:nvPr/>
        </p:nvSpPr>
        <p:spPr bwMode="auto">
          <a:xfrm>
            <a:off x="6274779" y="961144"/>
            <a:ext cx="1888296" cy="2751729"/>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marL="457200" indent="-457200">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marL="0" indent="0" eaLnBrk="1" hangingPunct="1">
              <a:buClr>
                <a:srgbClr val="FF0000"/>
              </a:buClr>
            </a:pPr>
            <a:r>
              <a:rPr lang="en-US" altLang="en-US" sz="1200" b="1" dirty="0">
                <a:solidFill>
                  <a:schemeClr val="bg1"/>
                </a:solidFill>
              </a:rPr>
              <a:t>Belal Beydoun</a:t>
            </a:r>
          </a:p>
          <a:p>
            <a:pPr eaLnBrk="1" hangingPunct="1">
              <a:buClr>
                <a:srgbClr val="FF0000"/>
              </a:buClr>
              <a:buFont typeface="Wingdings" charset="2"/>
              <a:buChar char="u"/>
            </a:pPr>
            <a:endParaRPr lang="en-US" altLang="en-US" b="1" dirty="0"/>
          </a:p>
          <a:p>
            <a:pPr eaLnBrk="1" hangingPunct="1">
              <a:buClr>
                <a:srgbClr val="FF0000"/>
              </a:buClr>
              <a:buFont typeface="Wingdings" charset="2"/>
              <a:buChar char="u"/>
            </a:pPr>
            <a:endParaRPr lang="en-US" altLang="en-US" b="1" dirty="0"/>
          </a:p>
          <a:p>
            <a:pPr eaLnBrk="1" hangingPunct="1">
              <a:buClr>
                <a:srgbClr val="FF0000"/>
              </a:buClr>
              <a:buFont typeface="Wingdings" charset="2"/>
              <a:buChar char="u"/>
            </a:pPr>
            <a:endParaRPr lang="en-US" altLang="en-US" b="1" dirty="0"/>
          </a:p>
          <a:p>
            <a:pPr eaLnBrk="1" hangingPunct="1">
              <a:buClr>
                <a:srgbClr val="FF0000"/>
              </a:buClr>
              <a:buFont typeface="Wingdings" charset="2"/>
              <a:buChar char="u"/>
            </a:pPr>
            <a:endParaRPr lang="en-US" altLang="x-none" b="1" dirty="0"/>
          </a:p>
          <a:p>
            <a:pPr eaLnBrk="1" hangingPunct="1">
              <a:buClr>
                <a:srgbClr val="FF0000"/>
              </a:buClr>
            </a:pPr>
            <a:endParaRPr lang="en-US" altLang="x-none" sz="2000" b="1" dirty="0"/>
          </a:p>
          <a:p>
            <a:pPr eaLnBrk="1" hangingPunct="1">
              <a:buClr>
                <a:srgbClr val="FF0000"/>
              </a:buClr>
              <a:buFont typeface="Wingdings" charset="2"/>
              <a:buChar char="u"/>
            </a:pPr>
            <a:endParaRPr lang="en-US" altLang="x-none" sz="2000" b="1" dirty="0"/>
          </a:p>
          <a:p>
            <a:pPr marL="0" indent="0" eaLnBrk="1" hangingPunct="1">
              <a:buClr>
                <a:srgbClr val="FF0000"/>
              </a:buClr>
            </a:pPr>
            <a:endParaRPr lang="en-US" altLang="x-none" sz="2000" b="1" dirty="0"/>
          </a:p>
        </p:txBody>
      </p:sp>
      <p:sp>
        <p:nvSpPr>
          <p:cNvPr id="22" name="TextBox 5">
            <a:extLst>
              <a:ext uri="{FF2B5EF4-FFF2-40B4-BE49-F238E27FC236}">
                <a16:creationId xmlns:a16="http://schemas.microsoft.com/office/drawing/2014/main" id="{9170A864-1BF1-42ED-8B4B-31ADA5B91025}"/>
              </a:ext>
            </a:extLst>
          </p:cNvPr>
          <p:cNvSpPr txBox="1">
            <a:spLocks noChangeArrowheads="1"/>
          </p:cNvSpPr>
          <p:nvPr/>
        </p:nvSpPr>
        <p:spPr bwMode="auto">
          <a:xfrm>
            <a:off x="7252367" y="3458275"/>
            <a:ext cx="1869214" cy="2739211"/>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marL="457200" indent="-457200">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marL="0" indent="0" eaLnBrk="1" hangingPunct="1">
              <a:buClr>
                <a:srgbClr val="FF0000"/>
              </a:buClr>
            </a:pPr>
            <a:r>
              <a:rPr lang="en-US" altLang="en-US" sz="1600" b="1" dirty="0">
                <a:solidFill>
                  <a:schemeClr val="bg1"/>
                </a:solidFill>
              </a:rPr>
              <a:t>Nazih Baydoun</a:t>
            </a:r>
          </a:p>
          <a:p>
            <a:pPr eaLnBrk="1" hangingPunct="1">
              <a:buClr>
                <a:srgbClr val="FF0000"/>
              </a:buClr>
              <a:buFont typeface="Wingdings" charset="2"/>
              <a:buChar char="u"/>
            </a:pPr>
            <a:endParaRPr lang="en-US" altLang="en-US" b="1" dirty="0"/>
          </a:p>
          <a:p>
            <a:pPr eaLnBrk="1" hangingPunct="1">
              <a:buClr>
                <a:srgbClr val="FF0000"/>
              </a:buClr>
              <a:buFont typeface="Wingdings" charset="2"/>
              <a:buChar char="u"/>
            </a:pPr>
            <a:endParaRPr lang="en-US" altLang="en-US" b="1" dirty="0"/>
          </a:p>
          <a:p>
            <a:pPr eaLnBrk="1" hangingPunct="1">
              <a:buClr>
                <a:srgbClr val="FF0000"/>
              </a:buClr>
              <a:buFont typeface="Wingdings" charset="2"/>
              <a:buChar char="u"/>
            </a:pPr>
            <a:endParaRPr lang="en-US" altLang="en-US" b="1" dirty="0"/>
          </a:p>
          <a:p>
            <a:pPr eaLnBrk="1" hangingPunct="1">
              <a:buClr>
                <a:srgbClr val="FF0000"/>
              </a:buClr>
              <a:buFont typeface="Wingdings" charset="2"/>
              <a:buChar char="u"/>
            </a:pPr>
            <a:endParaRPr lang="en-US" altLang="x-none" b="1" dirty="0"/>
          </a:p>
          <a:p>
            <a:pPr eaLnBrk="1" hangingPunct="1">
              <a:buClr>
                <a:srgbClr val="FF0000"/>
              </a:buClr>
            </a:pPr>
            <a:endParaRPr lang="en-US" altLang="x-none" sz="2000" b="1" dirty="0"/>
          </a:p>
          <a:p>
            <a:pPr eaLnBrk="1" hangingPunct="1">
              <a:buClr>
                <a:srgbClr val="FF0000"/>
              </a:buClr>
              <a:buFont typeface="Wingdings" charset="2"/>
              <a:buChar char="u"/>
            </a:pPr>
            <a:endParaRPr lang="en-US" altLang="x-none" sz="2000" b="1" dirty="0"/>
          </a:p>
          <a:p>
            <a:pPr marL="0" indent="0" eaLnBrk="1" hangingPunct="1">
              <a:buClr>
                <a:srgbClr val="FF0000"/>
              </a:buClr>
            </a:pPr>
            <a:endParaRPr lang="en-US" altLang="x-none" sz="2000" b="1" dirty="0"/>
          </a:p>
        </p:txBody>
      </p:sp>
      <p:sp>
        <p:nvSpPr>
          <p:cNvPr id="23" name="TextBox 5">
            <a:extLst>
              <a:ext uri="{FF2B5EF4-FFF2-40B4-BE49-F238E27FC236}">
                <a16:creationId xmlns:a16="http://schemas.microsoft.com/office/drawing/2014/main" id="{F6360DD4-1A40-44C0-B609-FB62B826E063}"/>
              </a:ext>
            </a:extLst>
          </p:cNvPr>
          <p:cNvSpPr txBox="1">
            <a:spLocks noChangeArrowheads="1"/>
          </p:cNvSpPr>
          <p:nvPr/>
        </p:nvSpPr>
        <p:spPr bwMode="auto">
          <a:xfrm>
            <a:off x="4311029" y="1041467"/>
            <a:ext cx="1869214" cy="2739211"/>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marL="457200" indent="-457200">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marL="0" indent="0" eaLnBrk="1" hangingPunct="1">
              <a:buClr>
                <a:srgbClr val="FF0000"/>
              </a:buClr>
            </a:pPr>
            <a:r>
              <a:rPr lang="en-US" altLang="en-US" sz="1600" b="1" dirty="0">
                <a:solidFill>
                  <a:schemeClr val="bg1"/>
                </a:solidFill>
              </a:rPr>
              <a:t>Hassan Berry</a:t>
            </a:r>
          </a:p>
          <a:p>
            <a:pPr eaLnBrk="1" hangingPunct="1">
              <a:buClr>
                <a:srgbClr val="FF0000"/>
              </a:buClr>
              <a:buFont typeface="Wingdings" charset="2"/>
              <a:buChar char="u"/>
            </a:pPr>
            <a:endParaRPr lang="en-US" altLang="en-US" b="1" dirty="0"/>
          </a:p>
          <a:p>
            <a:pPr eaLnBrk="1" hangingPunct="1">
              <a:buClr>
                <a:srgbClr val="FF0000"/>
              </a:buClr>
              <a:buFont typeface="Wingdings" charset="2"/>
              <a:buChar char="u"/>
            </a:pPr>
            <a:endParaRPr lang="en-US" altLang="en-US" b="1" dirty="0"/>
          </a:p>
          <a:p>
            <a:pPr eaLnBrk="1" hangingPunct="1">
              <a:buClr>
                <a:srgbClr val="FF0000"/>
              </a:buClr>
              <a:buFont typeface="Wingdings" charset="2"/>
              <a:buChar char="u"/>
            </a:pPr>
            <a:endParaRPr lang="en-US" altLang="en-US" b="1" dirty="0"/>
          </a:p>
          <a:p>
            <a:pPr eaLnBrk="1" hangingPunct="1">
              <a:buClr>
                <a:srgbClr val="FF0000"/>
              </a:buClr>
              <a:buFont typeface="Wingdings" charset="2"/>
              <a:buChar char="u"/>
            </a:pPr>
            <a:endParaRPr lang="en-US" altLang="x-none" b="1" dirty="0"/>
          </a:p>
          <a:p>
            <a:pPr eaLnBrk="1" hangingPunct="1">
              <a:buClr>
                <a:srgbClr val="FF0000"/>
              </a:buClr>
            </a:pPr>
            <a:endParaRPr lang="en-US" altLang="x-none" sz="2000" b="1" dirty="0"/>
          </a:p>
          <a:p>
            <a:pPr eaLnBrk="1" hangingPunct="1">
              <a:buClr>
                <a:srgbClr val="FF0000"/>
              </a:buClr>
              <a:buFont typeface="Wingdings" charset="2"/>
              <a:buChar char="u"/>
            </a:pPr>
            <a:endParaRPr lang="en-US" altLang="x-none" sz="2000" b="1" dirty="0"/>
          </a:p>
          <a:p>
            <a:pPr marL="0" indent="0" eaLnBrk="1" hangingPunct="1">
              <a:buClr>
                <a:srgbClr val="FF0000"/>
              </a:buClr>
            </a:pPr>
            <a:endParaRPr lang="en-US" altLang="x-none" sz="2000" b="1" dirty="0"/>
          </a:p>
        </p:txBody>
      </p:sp>
      <p:pic>
        <p:nvPicPr>
          <p:cNvPr id="3" name="Picture 2">
            <a:extLst>
              <a:ext uri="{FF2B5EF4-FFF2-40B4-BE49-F238E27FC236}">
                <a16:creationId xmlns:a16="http://schemas.microsoft.com/office/drawing/2014/main" id="{6B8B6B1C-8DA3-4EF1-A799-C4ACC3C84CC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541" y="4506639"/>
            <a:ext cx="700112" cy="630881"/>
          </a:xfrm>
          <a:prstGeom prst="rect">
            <a:avLst/>
          </a:prstGeom>
        </p:spPr>
      </p:pic>
      <p:pic>
        <p:nvPicPr>
          <p:cNvPr id="5" name="Picture 4">
            <a:extLst>
              <a:ext uri="{FF2B5EF4-FFF2-40B4-BE49-F238E27FC236}">
                <a16:creationId xmlns:a16="http://schemas.microsoft.com/office/drawing/2014/main" id="{8CFB2449-B165-4881-AFBA-D1D902BD272F}"/>
              </a:ext>
            </a:extLst>
          </p:cNvPr>
          <p:cNvPicPr>
            <a:picLocks noChangeAspect="1"/>
          </p:cNvPicPr>
          <p:nvPr/>
        </p:nvPicPr>
        <p:blipFill rotWithShape="1">
          <a:blip r:embed="rId11">
            <a:extLst>
              <a:ext uri="{28A0092B-C50C-407E-A947-70E740481C1C}">
                <a14:useLocalDpi xmlns:a14="http://schemas.microsoft.com/office/drawing/2010/main" val="0"/>
              </a:ext>
            </a:extLst>
          </a:blip>
          <a:srcRect l="28778" t="24788" r="32000" b="32092"/>
          <a:stretch/>
        </p:blipFill>
        <p:spPr>
          <a:xfrm>
            <a:off x="4143640" y="694436"/>
            <a:ext cx="4977941" cy="1793582"/>
          </a:xfrm>
          <a:prstGeom prst="rect">
            <a:avLst/>
          </a:prstGeom>
        </p:spPr>
      </p:pic>
      <p:sp>
        <p:nvSpPr>
          <p:cNvPr id="21" name="Rectangle 20">
            <a:extLst>
              <a:ext uri="{FF2B5EF4-FFF2-40B4-BE49-F238E27FC236}">
                <a16:creationId xmlns:a16="http://schemas.microsoft.com/office/drawing/2014/main" id="{6EC8F454-D06B-462C-A9A3-DE3BD4F31C5D}"/>
              </a:ext>
            </a:extLst>
          </p:cNvPr>
          <p:cNvSpPr/>
          <p:nvPr/>
        </p:nvSpPr>
        <p:spPr>
          <a:xfrm>
            <a:off x="6467249" y="972623"/>
            <a:ext cx="2637420" cy="338554"/>
          </a:xfrm>
          <a:prstGeom prst="rect">
            <a:avLst/>
          </a:prstGeom>
        </p:spPr>
        <p:txBody>
          <a:bodyPr wrap="square">
            <a:spAutoFit/>
          </a:bodyPr>
          <a:lstStyle/>
          <a:p>
            <a:r>
              <a:rPr lang="en-US" sz="1600" b="1" dirty="0">
                <a:solidFill>
                  <a:srgbClr val="FF0000"/>
                </a:solidFill>
              </a:rPr>
              <a:t>Seems diff. by a small amt.</a:t>
            </a:r>
          </a:p>
        </p:txBody>
      </p:sp>
      <p:pic>
        <p:nvPicPr>
          <p:cNvPr id="26" name="Picture 25">
            <a:extLst>
              <a:ext uri="{FF2B5EF4-FFF2-40B4-BE49-F238E27FC236}">
                <a16:creationId xmlns:a16="http://schemas.microsoft.com/office/drawing/2014/main" id="{31A5C552-277B-A942-B6CF-D8E35BA0207D}"/>
              </a:ext>
            </a:extLst>
          </p:cNvPr>
          <p:cNvPicPr>
            <a:picLocks noChangeAspect="1"/>
          </p:cNvPicPr>
          <p:nvPr/>
        </p:nvPicPr>
        <p:blipFill rotWithShape="1">
          <a:blip r:embed="rId12">
            <a:extLst>
              <a:ext uri="{28A0092B-C50C-407E-A947-70E740481C1C}">
                <a14:useLocalDpi xmlns:a14="http://schemas.microsoft.com/office/drawing/2010/main" val="0"/>
              </a:ext>
            </a:extLst>
          </a:blip>
          <a:srcRect l="23125" t="19793" r="20687" b="26496"/>
          <a:stretch/>
        </p:blipFill>
        <p:spPr>
          <a:xfrm>
            <a:off x="4143640" y="2531408"/>
            <a:ext cx="4961029" cy="1917655"/>
          </a:xfrm>
          <a:prstGeom prst="rect">
            <a:avLst/>
          </a:prstGeom>
        </p:spPr>
      </p:pic>
      <p:sp>
        <p:nvSpPr>
          <p:cNvPr id="27" name="TextBox 5">
            <a:extLst>
              <a:ext uri="{FF2B5EF4-FFF2-40B4-BE49-F238E27FC236}">
                <a16:creationId xmlns:a16="http://schemas.microsoft.com/office/drawing/2014/main" id="{1412F0ED-DCE3-8647-824D-3ED563A2943C}"/>
              </a:ext>
            </a:extLst>
          </p:cNvPr>
          <p:cNvSpPr txBox="1">
            <a:spLocks noChangeArrowheads="1"/>
          </p:cNvSpPr>
          <p:nvPr/>
        </p:nvSpPr>
        <p:spPr bwMode="auto">
          <a:xfrm>
            <a:off x="-17711" y="2654068"/>
            <a:ext cx="4001946" cy="1815882"/>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marL="457200" indent="-457200">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buClr>
                <a:srgbClr val="FF0000"/>
              </a:buClr>
              <a:buFont typeface="Wingdings" charset="2"/>
              <a:buChar char="u"/>
            </a:pPr>
            <a:r>
              <a:rPr lang="en-US" sz="1400" b="1" dirty="0"/>
              <a:t>Flight 6’s relative humidity and dew point was significantly higher than the rest of the flights </a:t>
            </a:r>
          </a:p>
          <a:p>
            <a:pPr eaLnBrk="1" hangingPunct="1">
              <a:buClr>
                <a:srgbClr val="FF0000"/>
              </a:buClr>
              <a:buFont typeface="Wingdings" charset="2"/>
              <a:buChar char="u"/>
            </a:pPr>
            <a:r>
              <a:rPr lang="en-US" sz="1400" b="1" dirty="0"/>
              <a:t>This led to stratocumulus clouds that day. </a:t>
            </a:r>
          </a:p>
          <a:p>
            <a:pPr eaLnBrk="1" hangingPunct="1">
              <a:buClr>
                <a:srgbClr val="FF0000"/>
              </a:buClr>
              <a:buFont typeface="Wingdings" charset="2"/>
              <a:buChar char="u"/>
            </a:pPr>
            <a:r>
              <a:rPr lang="en-US" sz="1400" b="1" dirty="0"/>
              <a:t>However, the other flights had much lower percentages of relative humidity and dew point, which lead to higher clouds such as cirrus, cirrocumulus, etc.</a:t>
            </a:r>
            <a:endParaRPr lang="en-US" altLang="x-none" sz="1400" b="1" dirty="0"/>
          </a:p>
        </p:txBody>
      </p:sp>
      <p:sp>
        <p:nvSpPr>
          <p:cNvPr id="24" name="Rectangle 23">
            <a:extLst>
              <a:ext uri="{FF2B5EF4-FFF2-40B4-BE49-F238E27FC236}">
                <a16:creationId xmlns:a16="http://schemas.microsoft.com/office/drawing/2014/main" id="{1A533BA9-B01C-8249-B2E8-0232570D56D7}"/>
              </a:ext>
            </a:extLst>
          </p:cNvPr>
          <p:cNvSpPr/>
          <p:nvPr/>
        </p:nvSpPr>
        <p:spPr>
          <a:xfrm>
            <a:off x="7579801" y="40517"/>
            <a:ext cx="1493349" cy="369332"/>
          </a:xfrm>
          <a:prstGeom prst="rect">
            <a:avLst/>
          </a:prstGeom>
        </p:spPr>
        <p:txBody>
          <a:bodyPr wrap="square">
            <a:spAutoFit/>
          </a:bodyPr>
          <a:lstStyle/>
          <a:p>
            <a:pPr algn="ctr" eaLnBrk="1" hangingPunct="1"/>
            <a:r>
              <a:rPr lang="en-US" altLang="en-US" sz="900" dirty="0" err="1">
                <a:solidFill>
                  <a:schemeClr val="bg1"/>
                </a:solidFill>
              </a:rPr>
              <a:t>Nazih</a:t>
            </a:r>
            <a:r>
              <a:rPr lang="en-US" altLang="en-US" sz="900" dirty="0">
                <a:solidFill>
                  <a:schemeClr val="bg1"/>
                </a:solidFill>
              </a:rPr>
              <a:t> </a:t>
            </a:r>
            <a:r>
              <a:rPr lang="en-US" altLang="en-US" sz="900" dirty="0" err="1">
                <a:solidFill>
                  <a:schemeClr val="bg1"/>
                </a:solidFill>
              </a:rPr>
              <a:t>Baydoun</a:t>
            </a:r>
            <a:r>
              <a:rPr lang="en-US" altLang="en-US" sz="900" dirty="0">
                <a:solidFill>
                  <a:schemeClr val="bg1"/>
                </a:solidFill>
              </a:rPr>
              <a:t>, Hassan Berry, and </a:t>
            </a:r>
            <a:r>
              <a:rPr lang="en-US" altLang="en-US" sz="900" dirty="0" err="1">
                <a:solidFill>
                  <a:schemeClr val="bg1"/>
                </a:solidFill>
              </a:rPr>
              <a:t>Belal</a:t>
            </a:r>
            <a:r>
              <a:rPr lang="en-US" altLang="en-US" sz="900" dirty="0">
                <a:solidFill>
                  <a:schemeClr val="bg1"/>
                </a:solidFill>
              </a:rPr>
              <a:t> </a:t>
            </a:r>
            <a:r>
              <a:rPr lang="en-US" altLang="en-US" sz="900" dirty="0" err="1">
                <a:solidFill>
                  <a:schemeClr val="bg1"/>
                </a:solidFill>
              </a:rPr>
              <a:t>Beydoun</a:t>
            </a:r>
            <a:endParaRPr lang="en-US" altLang="en-US" sz="900" dirty="0">
              <a:solidFill>
                <a:schemeClr val="bg1"/>
              </a:solidFill>
            </a:endParaRPr>
          </a:p>
        </p:txBody>
      </p:sp>
    </p:spTree>
    <p:extLst>
      <p:ext uri="{BB962C8B-B14F-4D97-AF65-F5344CB8AC3E}">
        <p14:creationId xmlns:p14="http://schemas.microsoft.com/office/powerpoint/2010/main" val="1762611188"/>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p:cNvSpPr>
            <a:spLocks noChangeArrowheads="1"/>
          </p:cNvSpPr>
          <p:nvPr/>
        </p:nvSpPr>
        <p:spPr bwMode="auto">
          <a:xfrm>
            <a:off x="0" y="4497387"/>
            <a:ext cx="9144000" cy="646113"/>
          </a:xfrm>
          <a:prstGeom prst="rect">
            <a:avLst/>
          </a:prstGeom>
          <a:solidFill>
            <a:schemeClr val="accent5">
              <a:lumMod val="50000"/>
            </a:schemeClr>
          </a:solidFill>
          <a:ln w="19050" cmpd="sng">
            <a:solidFill>
              <a:schemeClr val="accent1">
                <a:lumMod val="50000"/>
              </a:schemeClr>
            </a:solidFill>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Calibri" charset="0"/>
              <a:ea typeface="ＭＳ Ｐゴシック" charset="0"/>
              <a:cs typeface="ＭＳ Ｐゴシック" charset="0"/>
            </a:endParaRPr>
          </a:p>
        </p:txBody>
      </p:sp>
      <p:pic>
        <p:nvPicPr>
          <p:cNvPr id="12" name="Picture 7" descr="GLOBE_logoOfficia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80150" y="4575835"/>
            <a:ext cx="2978433" cy="489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Big_final.psd"/>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097222" y="4440031"/>
            <a:ext cx="775701" cy="775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7541" y="4507952"/>
            <a:ext cx="624981" cy="624982"/>
          </a:xfrm>
          <a:prstGeom prst="rect">
            <a:avLst/>
          </a:prstGeom>
          <a:noFill/>
          <a:ln>
            <a:noFill/>
          </a:ln>
        </p:spPr>
      </p:pic>
      <p:pic>
        <p:nvPicPr>
          <p:cNvPr id="17" name="Picture 1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889553" y="4498698"/>
            <a:ext cx="1316736" cy="658368"/>
          </a:xfrm>
          <a:prstGeom prst="rect">
            <a:avLst/>
          </a:prstGeom>
        </p:spPr>
      </p:pic>
      <p:pic>
        <p:nvPicPr>
          <p:cNvPr id="9" name="Picture 8">
            <a:extLst>
              <a:ext uri="{FF2B5EF4-FFF2-40B4-BE49-F238E27FC236}">
                <a16:creationId xmlns:a16="http://schemas.microsoft.com/office/drawing/2014/main" id="{E8465D59-AAAF-4F6D-B1F6-5D7918F5E15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69146" y="4438721"/>
            <a:ext cx="681333" cy="681333"/>
          </a:xfrm>
          <a:prstGeom prst="rect">
            <a:avLst/>
          </a:prstGeom>
        </p:spPr>
      </p:pic>
      <p:pic>
        <p:nvPicPr>
          <p:cNvPr id="19" name="Picture 18">
            <a:extLst>
              <a:ext uri="{FF2B5EF4-FFF2-40B4-BE49-F238E27FC236}">
                <a16:creationId xmlns:a16="http://schemas.microsoft.com/office/drawing/2014/main" id="{41616947-8839-423B-A628-E434ED4F535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0752" y="4534052"/>
            <a:ext cx="998730" cy="572759"/>
          </a:xfrm>
          <a:prstGeom prst="rect">
            <a:avLst/>
          </a:prstGeom>
        </p:spPr>
      </p:pic>
      <p:pic>
        <p:nvPicPr>
          <p:cNvPr id="30" name="Picture 29">
            <a:extLst>
              <a:ext uri="{FF2B5EF4-FFF2-40B4-BE49-F238E27FC236}">
                <a16:creationId xmlns:a16="http://schemas.microsoft.com/office/drawing/2014/main" id="{AEC5AE7E-FF8F-43E7-A745-46484B172E1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968407" y="4514987"/>
            <a:ext cx="880829" cy="625790"/>
          </a:xfrm>
          <a:prstGeom prst="rect">
            <a:avLst/>
          </a:prstGeom>
        </p:spPr>
      </p:pic>
      <p:sp>
        <p:nvSpPr>
          <p:cNvPr id="16" name="Rectangle 2">
            <a:extLst>
              <a:ext uri="{FF2B5EF4-FFF2-40B4-BE49-F238E27FC236}">
                <a16:creationId xmlns:a16="http://schemas.microsoft.com/office/drawing/2014/main" id="{663AE8AE-C6A6-4C45-A80E-C95958F45A99}"/>
              </a:ext>
            </a:extLst>
          </p:cNvPr>
          <p:cNvSpPr>
            <a:spLocks noChangeArrowheads="1"/>
          </p:cNvSpPr>
          <p:nvPr/>
        </p:nvSpPr>
        <p:spPr bwMode="auto">
          <a:xfrm>
            <a:off x="0" y="-9252"/>
            <a:ext cx="9144000" cy="646331"/>
          </a:xfrm>
          <a:prstGeom prst="rect">
            <a:avLst/>
          </a:prstGeom>
          <a:solidFill>
            <a:schemeClr val="accent5">
              <a:lumMod val="50000"/>
            </a:schemeClr>
          </a:solidFill>
          <a:ln w="19050" cmpd="sng">
            <a:solidFill>
              <a:schemeClr val="accent1">
                <a:lumMod val="50000"/>
              </a:schemeClr>
            </a:solidFill>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600" b="1" dirty="0">
                <a:solidFill>
                  <a:srgbClr val="FFFFFF"/>
                </a:solidFill>
                <a:ea typeface="ＭＳ Ｐゴシック" charset="0"/>
                <a:cs typeface="ＭＳ Ｐゴシック" charset="0"/>
              </a:rPr>
              <a:t>Discussion</a:t>
            </a:r>
            <a:endParaRPr kumimoji="0" lang="en-US" sz="3600" b="1" i="0" u="none" strike="noStrike" kern="1200" cap="none" spc="0" normalizeH="0" baseline="0" noProof="0" dirty="0">
              <a:ln>
                <a:noFill/>
              </a:ln>
              <a:solidFill>
                <a:srgbClr val="FFFFFF"/>
              </a:solidFill>
              <a:effectLst/>
              <a:uLnTx/>
              <a:uFillTx/>
              <a:latin typeface="Calibri" charset="0"/>
              <a:ea typeface="ＭＳ Ｐゴシック" charset="0"/>
              <a:cs typeface="ＭＳ Ｐゴシック" charset="0"/>
            </a:endParaRPr>
          </a:p>
        </p:txBody>
      </p:sp>
      <p:sp>
        <p:nvSpPr>
          <p:cNvPr id="18" name="TextBox 5">
            <a:extLst>
              <a:ext uri="{FF2B5EF4-FFF2-40B4-BE49-F238E27FC236}">
                <a16:creationId xmlns:a16="http://schemas.microsoft.com/office/drawing/2014/main" id="{B1A54EED-C240-46C8-A8CD-0574CF344FD0}"/>
              </a:ext>
            </a:extLst>
          </p:cNvPr>
          <p:cNvSpPr txBox="1">
            <a:spLocks noChangeArrowheads="1"/>
          </p:cNvSpPr>
          <p:nvPr/>
        </p:nvSpPr>
        <p:spPr bwMode="auto">
          <a:xfrm>
            <a:off x="-57656" y="654679"/>
            <a:ext cx="3853279" cy="3647152"/>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marL="457200" indent="-457200">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buClr>
                <a:srgbClr val="FF0000"/>
              </a:buClr>
              <a:buFont typeface="Wingdings" charset="2"/>
              <a:buChar char="u"/>
            </a:pPr>
            <a:r>
              <a:rPr lang="en-US" sz="1100" b="1" dirty="0"/>
              <a:t>Significant correlations found between select surface weather parameters on the ground vs 122 meters high</a:t>
            </a:r>
          </a:p>
          <a:p>
            <a:pPr eaLnBrk="1" hangingPunct="1">
              <a:buClr>
                <a:srgbClr val="FF0000"/>
              </a:buClr>
              <a:buFont typeface="Wingdings" charset="2"/>
              <a:buChar char="u"/>
            </a:pPr>
            <a:r>
              <a:rPr lang="en-US" sz="1100" b="1" dirty="0"/>
              <a:t>Rejection of first and second null hypothesis, unfortunate acceptance of the third </a:t>
            </a:r>
          </a:p>
          <a:p>
            <a:pPr eaLnBrk="1" hangingPunct="1">
              <a:buClr>
                <a:srgbClr val="FF0000"/>
              </a:buClr>
              <a:buFont typeface="Wingdings" charset="2"/>
              <a:buChar char="u"/>
            </a:pPr>
            <a:r>
              <a:rPr lang="en-US" sz="1100" b="1" dirty="0"/>
              <a:t>Some possible sources of errors include the Kestrel having the inability to be a barometer and an altimeter simultaneously, so there was no definitive way of obtaining the exact altitude. </a:t>
            </a:r>
          </a:p>
          <a:p>
            <a:pPr eaLnBrk="1" hangingPunct="1">
              <a:buClr>
                <a:srgbClr val="FF0000"/>
              </a:buClr>
              <a:buFont typeface="Wingdings" charset="2"/>
              <a:buChar char="u"/>
            </a:pPr>
            <a:r>
              <a:rPr lang="en-US" sz="1100" b="1" dirty="0"/>
              <a:t>A plethora of research exists on vertical profiling using radiosonde technology and weather balloons. Much data is also collected today using airplanes and drones outfitted with weather sensors. There is a current void in published data using </a:t>
            </a:r>
            <a:r>
              <a:rPr lang="en-US" sz="1100" b="1" dirty="0" err="1"/>
              <a:t>Aeropod</a:t>
            </a:r>
            <a:r>
              <a:rPr lang="en-US" sz="1100" b="1" dirty="0"/>
              <a:t> technology with the equipment the researchers are using. This and subsequent research seek to fill this gap. However, Mr. David </a:t>
            </a:r>
            <a:r>
              <a:rPr lang="en-US" sz="1100" b="1" dirty="0" err="1"/>
              <a:t>Bydlowski</a:t>
            </a:r>
            <a:r>
              <a:rPr lang="en-US" sz="1100" b="1" dirty="0"/>
              <a:t> of the NASA GLOBE AREN Project helped us interpret all the results, and the researchers came to a strong conclusion that there was a strong correlation present between relative humidity, dew point, and temperature at ground level and 122 meters high. </a:t>
            </a:r>
            <a:endParaRPr lang="en-US" altLang="x-none" sz="1100" b="1" dirty="0"/>
          </a:p>
        </p:txBody>
      </p:sp>
      <p:pic>
        <p:nvPicPr>
          <p:cNvPr id="3" name="Picture 2">
            <a:extLst>
              <a:ext uri="{FF2B5EF4-FFF2-40B4-BE49-F238E27FC236}">
                <a16:creationId xmlns:a16="http://schemas.microsoft.com/office/drawing/2014/main" id="{6B8B6B1C-8DA3-4EF1-A799-C4ACC3C84CC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541" y="4506639"/>
            <a:ext cx="700112" cy="630881"/>
          </a:xfrm>
          <a:prstGeom prst="rect">
            <a:avLst/>
          </a:prstGeom>
        </p:spPr>
      </p:pic>
      <p:pic>
        <p:nvPicPr>
          <p:cNvPr id="4" name="Picture 3">
            <a:extLst>
              <a:ext uri="{FF2B5EF4-FFF2-40B4-BE49-F238E27FC236}">
                <a16:creationId xmlns:a16="http://schemas.microsoft.com/office/drawing/2014/main" id="{6CF00343-8184-AF4D-8EDB-3C315958EC6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95623" y="715527"/>
            <a:ext cx="3214865" cy="3709627"/>
          </a:xfrm>
          <a:prstGeom prst="rect">
            <a:avLst/>
          </a:prstGeom>
        </p:spPr>
      </p:pic>
      <p:pic>
        <p:nvPicPr>
          <p:cNvPr id="7" name="Picture 6">
            <a:extLst>
              <a:ext uri="{FF2B5EF4-FFF2-40B4-BE49-F238E27FC236}">
                <a16:creationId xmlns:a16="http://schemas.microsoft.com/office/drawing/2014/main" id="{ACC8C610-533E-FF4C-9323-996DB666733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067267" y="715527"/>
            <a:ext cx="1999095" cy="2312344"/>
          </a:xfrm>
          <a:prstGeom prst="rect">
            <a:avLst/>
          </a:prstGeom>
        </p:spPr>
      </p:pic>
      <p:pic>
        <p:nvPicPr>
          <p:cNvPr id="24" name="Picture 23">
            <a:extLst>
              <a:ext uri="{FF2B5EF4-FFF2-40B4-BE49-F238E27FC236}">
                <a16:creationId xmlns:a16="http://schemas.microsoft.com/office/drawing/2014/main" id="{F58DE924-374D-E248-B84D-8DD4311C804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067267" y="3083481"/>
            <a:ext cx="1999095" cy="1371601"/>
          </a:xfrm>
          <a:prstGeom prst="rect">
            <a:avLst/>
          </a:prstGeom>
        </p:spPr>
      </p:pic>
      <p:sp>
        <p:nvSpPr>
          <p:cNvPr id="20" name="Rectangle 19">
            <a:extLst>
              <a:ext uri="{FF2B5EF4-FFF2-40B4-BE49-F238E27FC236}">
                <a16:creationId xmlns:a16="http://schemas.microsoft.com/office/drawing/2014/main" id="{24F9F047-A2FA-BE45-8453-749776E5086F}"/>
              </a:ext>
            </a:extLst>
          </p:cNvPr>
          <p:cNvSpPr/>
          <p:nvPr/>
        </p:nvSpPr>
        <p:spPr>
          <a:xfrm>
            <a:off x="7579801" y="40517"/>
            <a:ext cx="1493349" cy="369332"/>
          </a:xfrm>
          <a:prstGeom prst="rect">
            <a:avLst/>
          </a:prstGeom>
        </p:spPr>
        <p:txBody>
          <a:bodyPr wrap="square">
            <a:spAutoFit/>
          </a:bodyPr>
          <a:lstStyle/>
          <a:p>
            <a:pPr algn="ctr" eaLnBrk="1" hangingPunct="1"/>
            <a:r>
              <a:rPr lang="en-US" altLang="en-US" sz="900" dirty="0" err="1">
                <a:solidFill>
                  <a:schemeClr val="bg1"/>
                </a:solidFill>
              </a:rPr>
              <a:t>Nazih</a:t>
            </a:r>
            <a:r>
              <a:rPr lang="en-US" altLang="en-US" sz="900" dirty="0">
                <a:solidFill>
                  <a:schemeClr val="bg1"/>
                </a:solidFill>
              </a:rPr>
              <a:t> </a:t>
            </a:r>
            <a:r>
              <a:rPr lang="en-US" altLang="en-US" sz="900" dirty="0" err="1">
                <a:solidFill>
                  <a:schemeClr val="bg1"/>
                </a:solidFill>
              </a:rPr>
              <a:t>Baydoun</a:t>
            </a:r>
            <a:r>
              <a:rPr lang="en-US" altLang="en-US" sz="900" dirty="0">
                <a:solidFill>
                  <a:schemeClr val="bg1"/>
                </a:solidFill>
              </a:rPr>
              <a:t>, Hassan Berry, and </a:t>
            </a:r>
            <a:r>
              <a:rPr lang="en-US" altLang="en-US" sz="900" dirty="0" err="1">
                <a:solidFill>
                  <a:schemeClr val="bg1"/>
                </a:solidFill>
              </a:rPr>
              <a:t>Belal</a:t>
            </a:r>
            <a:r>
              <a:rPr lang="en-US" altLang="en-US" sz="900" dirty="0">
                <a:solidFill>
                  <a:schemeClr val="bg1"/>
                </a:solidFill>
              </a:rPr>
              <a:t> </a:t>
            </a:r>
            <a:r>
              <a:rPr lang="en-US" altLang="en-US" sz="900" dirty="0" err="1">
                <a:solidFill>
                  <a:schemeClr val="bg1"/>
                </a:solidFill>
              </a:rPr>
              <a:t>Beydoun</a:t>
            </a:r>
            <a:endParaRPr lang="en-US" altLang="en-US" sz="900" dirty="0">
              <a:solidFill>
                <a:schemeClr val="bg1"/>
              </a:solidFill>
            </a:endParaRPr>
          </a:p>
        </p:txBody>
      </p:sp>
    </p:spTree>
    <p:extLst>
      <p:ext uri="{BB962C8B-B14F-4D97-AF65-F5344CB8AC3E}">
        <p14:creationId xmlns:p14="http://schemas.microsoft.com/office/powerpoint/2010/main" val="3036533542"/>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p:cNvSpPr>
            <a:spLocks noChangeArrowheads="1"/>
          </p:cNvSpPr>
          <p:nvPr/>
        </p:nvSpPr>
        <p:spPr bwMode="auto">
          <a:xfrm>
            <a:off x="0" y="4497387"/>
            <a:ext cx="9144000" cy="646113"/>
          </a:xfrm>
          <a:prstGeom prst="rect">
            <a:avLst/>
          </a:prstGeom>
          <a:solidFill>
            <a:schemeClr val="accent5">
              <a:lumMod val="50000"/>
            </a:schemeClr>
          </a:solidFill>
          <a:ln w="19050" cmpd="sng">
            <a:solidFill>
              <a:schemeClr val="accent1">
                <a:lumMod val="50000"/>
              </a:schemeClr>
            </a:solidFill>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Calibri" charset="0"/>
              <a:ea typeface="ＭＳ Ｐゴシック" charset="0"/>
              <a:cs typeface="ＭＳ Ｐゴシック" charset="0"/>
            </a:endParaRPr>
          </a:p>
        </p:txBody>
      </p:sp>
      <p:pic>
        <p:nvPicPr>
          <p:cNvPr id="12" name="Picture 7" descr="GLOBE_logoOfficia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80150" y="4575835"/>
            <a:ext cx="2978433" cy="489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Big_final.psd"/>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097222" y="4440031"/>
            <a:ext cx="775701" cy="775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7541" y="4507952"/>
            <a:ext cx="624981" cy="624982"/>
          </a:xfrm>
          <a:prstGeom prst="rect">
            <a:avLst/>
          </a:prstGeom>
          <a:noFill/>
          <a:ln>
            <a:noFill/>
          </a:ln>
        </p:spPr>
      </p:pic>
      <p:pic>
        <p:nvPicPr>
          <p:cNvPr id="17" name="Picture 1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889553" y="4498698"/>
            <a:ext cx="1316736" cy="658368"/>
          </a:xfrm>
          <a:prstGeom prst="rect">
            <a:avLst/>
          </a:prstGeom>
        </p:spPr>
      </p:pic>
      <p:pic>
        <p:nvPicPr>
          <p:cNvPr id="9" name="Picture 8">
            <a:extLst>
              <a:ext uri="{FF2B5EF4-FFF2-40B4-BE49-F238E27FC236}">
                <a16:creationId xmlns:a16="http://schemas.microsoft.com/office/drawing/2014/main" id="{E8465D59-AAAF-4F6D-B1F6-5D7918F5E15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69146" y="4438721"/>
            <a:ext cx="681333" cy="681333"/>
          </a:xfrm>
          <a:prstGeom prst="rect">
            <a:avLst/>
          </a:prstGeom>
        </p:spPr>
      </p:pic>
      <p:pic>
        <p:nvPicPr>
          <p:cNvPr id="19" name="Picture 18">
            <a:extLst>
              <a:ext uri="{FF2B5EF4-FFF2-40B4-BE49-F238E27FC236}">
                <a16:creationId xmlns:a16="http://schemas.microsoft.com/office/drawing/2014/main" id="{41616947-8839-423B-A628-E434ED4F535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0752" y="4534052"/>
            <a:ext cx="998730" cy="572759"/>
          </a:xfrm>
          <a:prstGeom prst="rect">
            <a:avLst/>
          </a:prstGeom>
        </p:spPr>
      </p:pic>
      <p:pic>
        <p:nvPicPr>
          <p:cNvPr id="30" name="Picture 29">
            <a:extLst>
              <a:ext uri="{FF2B5EF4-FFF2-40B4-BE49-F238E27FC236}">
                <a16:creationId xmlns:a16="http://schemas.microsoft.com/office/drawing/2014/main" id="{AEC5AE7E-FF8F-43E7-A745-46484B172E1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968407" y="4514987"/>
            <a:ext cx="880829" cy="625790"/>
          </a:xfrm>
          <a:prstGeom prst="rect">
            <a:avLst/>
          </a:prstGeom>
        </p:spPr>
      </p:pic>
      <p:sp>
        <p:nvSpPr>
          <p:cNvPr id="16" name="Rectangle 2">
            <a:extLst>
              <a:ext uri="{FF2B5EF4-FFF2-40B4-BE49-F238E27FC236}">
                <a16:creationId xmlns:a16="http://schemas.microsoft.com/office/drawing/2014/main" id="{663AE8AE-C6A6-4C45-A80E-C95958F45A99}"/>
              </a:ext>
            </a:extLst>
          </p:cNvPr>
          <p:cNvSpPr>
            <a:spLocks noChangeArrowheads="1"/>
          </p:cNvSpPr>
          <p:nvPr/>
        </p:nvSpPr>
        <p:spPr bwMode="auto">
          <a:xfrm>
            <a:off x="0" y="2786"/>
            <a:ext cx="9144000" cy="461665"/>
          </a:xfrm>
          <a:prstGeom prst="rect">
            <a:avLst/>
          </a:prstGeom>
          <a:solidFill>
            <a:schemeClr val="accent5">
              <a:lumMod val="50000"/>
            </a:schemeClr>
          </a:solidFill>
          <a:ln w="19050" cmpd="sng">
            <a:solidFill>
              <a:schemeClr val="accent1">
                <a:lumMod val="50000"/>
              </a:schemeClr>
            </a:solidFill>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charset="0"/>
                <a:ea typeface="ＭＳ Ｐゴシック" charset="0"/>
                <a:cs typeface="ＭＳ Ｐゴシック" charset="0"/>
              </a:rPr>
              <a:t>Working with a STEM Professional and Significance of Research</a:t>
            </a:r>
          </a:p>
        </p:txBody>
      </p:sp>
      <p:sp>
        <p:nvSpPr>
          <p:cNvPr id="22" name="TextBox 5">
            <a:extLst>
              <a:ext uri="{FF2B5EF4-FFF2-40B4-BE49-F238E27FC236}">
                <a16:creationId xmlns:a16="http://schemas.microsoft.com/office/drawing/2014/main" id="{9170A864-1BF1-42ED-8B4B-31ADA5B91025}"/>
              </a:ext>
            </a:extLst>
          </p:cNvPr>
          <p:cNvSpPr txBox="1">
            <a:spLocks noChangeArrowheads="1"/>
          </p:cNvSpPr>
          <p:nvPr/>
        </p:nvSpPr>
        <p:spPr bwMode="auto">
          <a:xfrm>
            <a:off x="7252367" y="3458275"/>
            <a:ext cx="1869214" cy="2739211"/>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marL="457200" indent="-457200">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marL="0" indent="0" eaLnBrk="1" hangingPunct="1">
              <a:buClr>
                <a:srgbClr val="FF0000"/>
              </a:buClr>
            </a:pPr>
            <a:r>
              <a:rPr lang="en-US" altLang="en-US" sz="1600" b="1" dirty="0">
                <a:solidFill>
                  <a:schemeClr val="bg1"/>
                </a:solidFill>
              </a:rPr>
              <a:t>Nazih Baydoun</a:t>
            </a:r>
          </a:p>
          <a:p>
            <a:pPr eaLnBrk="1" hangingPunct="1">
              <a:buClr>
                <a:srgbClr val="FF0000"/>
              </a:buClr>
              <a:buFont typeface="Wingdings" charset="2"/>
              <a:buChar char="u"/>
            </a:pPr>
            <a:endParaRPr lang="en-US" altLang="en-US" b="1" dirty="0"/>
          </a:p>
          <a:p>
            <a:pPr eaLnBrk="1" hangingPunct="1">
              <a:buClr>
                <a:srgbClr val="FF0000"/>
              </a:buClr>
              <a:buFont typeface="Wingdings" charset="2"/>
              <a:buChar char="u"/>
            </a:pPr>
            <a:endParaRPr lang="en-US" altLang="en-US" b="1" dirty="0"/>
          </a:p>
          <a:p>
            <a:pPr eaLnBrk="1" hangingPunct="1">
              <a:buClr>
                <a:srgbClr val="FF0000"/>
              </a:buClr>
              <a:buFont typeface="Wingdings" charset="2"/>
              <a:buChar char="u"/>
            </a:pPr>
            <a:endParaRPr lang="en-US" altLang="en-US" b="1" dirty="0"/>
          </a:p>
          <a:p>
            <a:pPr eaLnBrk="1" hangingPunct="1">
              <a:buClr>
                <a:srgbClr val="FF0000"/>
              </a:buClr>
              <a:buFont typeface="Wingdings" charset="2"/>
              <a:buChar char="u"/>
            </a:pPr>
            <a:endParaRPr lang="en-US" altLang="x-none" b="1" dirty="0"/>
          </a:p>
          <a:p>
            <a:pPr eaLnBrk="1" hangingPunct="1">
              <a:buClr>
                <a:srgbClr val="FF0000"/>
              </a:buClr>
            </a:pPr>
            <a:endParaRPr lang="en-US" altLang="x-none" sz="2000" b="1" dirty="0"/>
          </a:p>
          <a:p>
            <a:pPr eaLnBrk="1" hangingPunct="1">
              <a:buClr>
                <a:srgbClr val="FF0000"/>
              </a:buClr>
              <a:buFont typeface="Wingdings" charset="2"/>
              <a:buChar char="u"/>
            </a:pPr>
            <a:endParaRPr lang="en-US" altLang="x-none" sz="2000" b="1" dirty="0"/>
          </a:p>
          <a:p>
            <a:pPr marL="0" indent="0" eaLnBrk="1" hangingPunct="1">
              <a:buClr>
                <a:srgbClr val="FF0000"/>
              </a:buClr>
            </a:pPr>
            <a:endParaRPr lang="en-US" altLang="x-none" sz="2000" b="1" dirty="0"/>
          </a:p>
        </p:txBody>
      </p:sp>
      <p:pic>
        <p:nvPicPr>
          <p:cNvPr id="3" name="Picture 2">
            <a:extLst>
              <a:ext uri="{FF2B5EF4-FFF2-40B4-BE49-F238E27FC236}">
                <a16:creationId xmlns:a16="http://schemas.microsoft.com/office/drawing/2014/main" id="{6B8B6B1C-8DA3-4EF1-A799-C4ACC3C84CC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541" y="4506639"/>
            <a:ext cx="700112" cy="630881"/>
          </a:xfrm>
          <a:prstGeom prst="rect">
            <a:avLst/>
          </a:prstGeom>
        </p:spPr>
      </p:pic>
      <p:sp>
        <p:nvSpPr>
          <p:cNvPr id="18" name="TextBox 5">
            <a:extLst>
              <a:ext uri="{FF2B5EF4-FFF2-40B4-BE49-F238E27FC236}">
                <a16:creationId xmlns:a16="http://schemas.microsoft.com/office/drawing/2014/main" id="{4D240D84-5ADD-473E-B980-C4857333A97F}"/>
              </a:ext>
            </a:extLst>
          </p:cNvPr>
          <p:cNvSpPr txBox="1">
            <a:spLocks noChangeArrowheads="1"/>
          </p:cNvSpPr>
          <p:nvPr/>
        </p:nvSpPr>
        <p:spPr bwMode="auto">
          <a:xfrm>
            <a:off x="37540" y="3268307"/>
            <a:ext cx="3990995" cy="1092607"/>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square" anchor="t">
            <a:spAutoFit/>
          </a:bodyPr>
          <a:lstStyle>
            <a:lvl1pPr marL="457200" indent="-457200">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buClr>
                <a:srgbClr val="FF0000"/>
              </a:buClr>
              <a:buFont typeface="Wingdings" charset="2"/>
              <a:buChar char="u"/>
            </a:pPr>
            <a:r>
              <a:rPr lang="en-US" sz="1300" b="1" dirty="0"/>
              <a:t>Mr. David </a:t>
            </a:r>
            <a:r>
              <a:rPr lang="en-US" sz="1300" b="1" dirty="0" err="1"/>
              <a:t>Bydlowski</a:t>
            </a:r>
            <a:r>
              <a:rPr lang="en-US" sz="1300" b="1" dirty="0"/>
              <a:t> of the NASA/AREN Program was very inspirational to us as young scientists</a:t>
            </a:r>
          </a:p>
          <a:p>
            <a:pPr>
              <a:buClr>
                <a:srgbClr val="FF0000"/>
              </a:buClr>
              <a:buFont typeface="Wingdings" charset="2"/>
              <a:buChar char="u"/>
            </a:pPr>
            <a:r>
              <a:rPr lang="en-US" sz="1300" b="1" dirty="0"/>
              <a:t>He also helped us interpret results of our research, as well as provide tools and troubleshoot issues when necessary</a:t>
            </a:r>
          </a:p>
        </p:txBody>
      </p:sp>
      <p:pic>
        <p:nvPicPr>
          <p:cNvPr id="4" name="Picture 3">
            <a:extLst>
              <a:ext uri="{FF2B5EF4-FFF2-40B4-BE49-F238E27FC236}">
                <a16:creationId xmlns:a16="http://schemas.microsoft.com/office/drawing/2014/main" id="{7362D464-211A-468E-BA64-8145199C47A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1433" y="519685"/>
            <a:ext cx="2502125" cy="2651313"/>
          </a:xfrm>
          <a:prstGeom prst="rect">
            <a:avLst/>
          </a:prstGeom>
        </p:spPr>
      </p:pic>
      <p:pic>
        <p:nvPicPr>
          <p:cNvPr id="6" name="Picture 5">
            <a:extLst>
              <a:ext uri="{FF2B5EF4-FFF2-40B4-BE49-F238E27FC236}">
                <a16:creationId xmlns:a16="http://schemas.microsoft.com/office/drawing/2014/main" id="{61B3554A-2B8C-4C59-89CF-030181E9A09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622720" y="534067"/>
            <a:ext cx="1856212" cy="2646934"/>
          </a:xfrm>
          <a:prstGeom prst="rect">
            <a:avLst/>
          </a:prstGeom>
        </p:spPr>
      </p:pic>
      <p:pic>
        <p:nvPicPr>
          <p:cNvPr id="21" name="Picture 20">
            <a:extLst>
              <a:ext uri="{FF2B5EF4-FFF2-40B4-BE49-F238E27FC236}">
                <a16:creationId xmlns:a16="http://schemas.microsoft.com/office/drawing/2014/main" id="{70405471-46FD-8A43-81D3-7836A0EE8B3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537365" y="1811229"/>
            <a:ext cx="2906702" cy="2646934"/>
          </a:xfrm>
          <a:prstGeom prst="rect">
            <a:avLst/>
          </a:prstGeom>
        </p:spPr>
      </p:pic>
      <p:pic>
        <p:nvPicPr>
          <p:cNvPr id="5" name="Picture 4">
            <a:extLst>
              <a:ext uri="{FF2B5EF4-FFF2-40B4-BE49-F238E27FC236}">
                <a16:creationId xmlns:a16="http://schemas.microsoft.com/office/drawing/2014/main" id="{9D6F935D-49D9-8D41-B837-353EC3A00C5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510396" y="1824826"/>
            <a:ext cx="1537930" cy="2633337"/>
          </a:xfrm>
          <a:prstGeom prst="rect">
            <a:avLst/>
          </a:prstGeom>
        </p:spPr>
      </p:pic>
      <p:sp>
        <p:nvSpPr>
          <p:cNvPr id="23" name="TextBox 5">
            <a:extLst>
              <a:ext uri="{FF2B5EF4-FFF2-40B4-BE49-F238E27FC236}">
                <a16:creationId xmlns:a16="http://schemas.microsoft.com/office/drawing/2014/main" id="{F0912D34-5A6D-1A44-A762-79D113B1C3C7}"/>
              </a:ext>
            </a:extLst>
          </p:cNvPr>
          <p:cNvSpPr txBox="1">
            <a:spLocks noChangeArrowheads="1"/>
          </p:cNvSpPr>
          <p:nvPr/>
        </p:nvSpPr>
        <p:spPr bwMode="auto">
          <a:xfrm>
            <a:off x="4665070" y="477643"/>
            <a:ext cx="4639957" cy="1384995"/>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square" anchor="t">
            <a:spAutoFit/>
          </a:bodyPr>
          <a:lstStyle>
            <a:lvl1pPr marL="457200" indent="-457200">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buClr>
                <a:srgbClr val="FF0000"/>
              </a:buClr>
              <a:buFont typeface="Wingdings" charset="2"/>
              <a:buChar char="u"/>
            </a:pPr>
            <a:r>
              <a:rPr lang="en-US" sz="1200" b="1" dirty="0"/>
              <a:t>Relatively inexpensive</a:t>
            </a:r>
          </a:p>
          <a:p>
            <a:pPr>
              <a:buClr>
                <a:srgbClr val="FF0000"/>
              </a:buClr>
              <a:buFont typeface="Wingdings" charset="2"/>
              <a:buChar char="u"/>
            </a:pPr>
            <a:r>
              <a:rPr lang="en-US" sz="1200" b="1" dirty="0"/>
              <a:t>The effects of microclimates</a:t>
            </a:r>
          </a:p>
          <a:p>
            <a:pPr>
              <a:buClr>
                <a:srgbClr val="FF0000"/>
              </a:buClr>
              <a:buFont typeface="Wingdings" charset="2"/>
              <a:buChar char="u"/>
            </a:pPr>
            <a:r>
              <a:rPr lang="en-US" sz="1200" b="1" dirty="0"/>
              <a:t>Our school campus is its own microclimate within a neighborhood of many homes and businesses</a:t>
            </a:r>
          </a:p>
          <a:p>
            <a:pPr>
              <a:buClr>
                <a:srgbClr val="FF0000"/>
              </a:buClr>
              <a:buFont typeface="Wingdings" charset="2"/>
              <a:buChar char="u"/>
            </a:pPr>
            <a:r>
              <a:rPr lang="en-US" sz="1200" b="1" dirty="0"/>
              <a:t>Studying microclimates is also important as to it can shed possible insight into phenomena such as fog formation, urban heat island effect and other small-scale weather events.</a:t>
            </a:r>
            <a:endParaRPr lang="en-US" altLang="x-none" sz="1200" b="1" dirty="0">
              <a:latin typeface="Calibri"/>
              <a:ea typeface="ＭＳ Ｐゴシック"/>
              <a:cs typeface="Calibri"/>
            </a:endParaRPr>
          </a:p>
        </p:txBody>
      </p:sp>
    </p:spTree>
    <p:extLst>
      <p:ext uri="{BB962C8B-B14F-4D97-AF65-F5344CB8AC3E}">
        <p14:creationId xmlns:p14="http://schemas.microsoft.com/office/powerpoint/2010/main" val="377381753"/>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p:cNvSpPr>
            <a:spLocks noChangeArrowheads="1"/>
          </p:cNvSpPr>
          <p:nvPr/>
        </p:nvSpPr>
        <p:spPr bwMode="auto">
          <a:xfrm>
            <a:off x="0" y="4497387"/>
            <a:ext cx="9144000" cy="646113"/>
          </a:xfrm>
          <a:prstGeom prst="rect">
            <a:avLst/>
          </a:prstGeom>
          <a:solidFill>
            <a:schemeClr val="accent5">
              <a:lumMod val="50000"/>
            </a:schemeClr>
          </a:solidFill>
          <a:ln w="19050" cmpd="sng">
            <a:solidFill>
              <a:schemeClr val="accent1">
                <a:lumMod val="50000"/>
              </a:schemeClr>
            </a:solidFill>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Calibri" charset="0"/>
              <a:ea typeface="ＭＳ Ｐゴシック" charset="0"/>
              <a:cs typeface="ＭＳ Ｐゴシック" charset="0"/>
            </a:endParaRPr>
          </a:p>
        </p:txBody>
      </p:sp>
      <p:pic>
        <p:nvPicPr>
          <p:cNvPr id="12" name="Picture 7" descr="GLOBE_logoOfficia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80150" y="4575835"/>
            <a:ext cx="2978433" cy="489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Big_final.psd"/>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097222" y="4440031"/>
            <a:ext cx="775701" cy="775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7541" y="4507952"/>
            <a:ext cx="624981" cy="624982"/>
          </a:xfrm>
          <a:prstGeom prst="rect">
            <a:avLst/>
          </a:prstGeom>
          <a:noFill/>
          <a:ln>
            <a:noFill/>
          </a:ln>
        </p:spPr>
      </p:pic>
      <p:pic>
        <p:nvPicPr>
          <p:cNvPr id="17" name="Picture 1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889553" y="4498698"/>
            <a:ext cx="1316736" cy="658368"/>
          </a:xfrm>
          <a:prstGeom prst="rect">
            <a:avLst/>
          </a:prstGeom>
        </p:spPr>
      </p:pic>
      <p:pic>
        <p:nvPicPr>
          <p:cNvPr id="9" name="Picture 8">
            <a:extLst>
              <a:ext uri="{FF2B5EF4-FFF2-40B4-BE49-F238E27FC236}">
                <a16:creationId xmlns:a16="http://schemas.microsoft.com/office/drawing/2014/main" id="{E8465D59-AAAF-4F6D-B1F6-5D7918F5E15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69146" y="4438721"/>
            <a:ext cx="681333" cy="681333"/>
          </a:xfrm>
          <a:prstGeom prst="rect">
            <a:avLst/>
          </a:prstGeom>
        </p:spPr>
      </p:pic>
      <p:pic>
        <p:nvPicPr>
          <p:cNvPr id="19" name="Picture 18">
            <a:extLst>
              <a:ext uri="{FF2B5EF4-FFF2-40B4-BE49-F238E27FC236}">
                <a16:creationId xmlns:a16="http://schemas.microsoft.com/office/drawing/2014/main" id="{41616947-8839-423B-A628-E434ED4F535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0752" y="4534052"/>
            <a:ext cx="998730" cy="572759"/>
          </a:xfrm>
          <a:prstGeom prst="rect">
            <a:avLst/>
          </a:prstGeom>
        </p:spPr>
      </p:pic>
      <p:pic>
        <p:nvPicPr>
          <p:cNvPr id="30" name="Picture 29">
            <a:extLst>
              <a:ext uri="{FF2B5EF4-FFF2-40B4-BE49-F238E27FC236}">
                <a16:creationId xmlns:a16="http://schemas.microsoft.com/office/drawing/2014/main" id="{AEC5AE7E-FF8F-43E7-A745-46484B172E1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968407" y="4514987"/>
            <a:ext cx="880829" cy="625790"/>
          </a:xfrm>
          <a:prstGeom prst="rect">
            <a:avLst/>
          </a:prstGeom>
        </p:spPr>
      </p:pic>
      <p:sp>
        <p:nvSpPr>
          <p:cNvPr id="16" name="Rectangle 2">
            <a:extLst>
              <a:ext uri="{FF2B5EF4-FFF2-40B4-BE49-F238E27FC236}">
                <a16:creationId xmlns:a16="http://schemas.microsoft.com/office/drawing/2014/main" id="{663AE8AE-C6A6-4C45-A80E-C95958F45A99}"/>
              </a:ext>
            </a:extLst>
          </p:cNvPr>
          <p:cNvSpPr>
            <a:spLocks noChangeArrowheads="1"/>
          </p:cNvSpPr>
          <p:nvPr/>
        </p:nvSpPr>
        <p:spPr bwMode="auto">
          <a:xfrm>
            <a:off x="0" y="-9252"/>
            <a:ext cx="9144000" cy="646331"/>
          </a:xfrm>
          <a:prstGeom prst="rect">
            <a:avLst/>
          </a:prstGeom>
          <a:solidFill>
            <a:schemeClr val="accent5">
              <a:lumMod val="50000"/>
            </a:schemeClr>
          </a:solidFill>
          <a:ln w="19050" cmpd="sng">
            <a:solidFill>
              <a:schemeClr val="accent1">
                <a:lumMod val="50000"/>
              </a:schemeClr>
            </a:solidFill>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600" b="1" dirty="0">
                <a:solidFill>
                  <a:srgbClr val="FFFFFF"/>
                </a:solidFill>
                <a:ea typeface="ＭＳ Ｐゴシック" charset="0"/>
                <a:cs typeface="ＭＳ Ｐゴシック" charset="0"/>
              </a:rPr>
              <a:t>Collaboration with Thailand</a:t>
            </a:r>
            <a:endParaRPr kumimoji="0" lang="en-US" sz="3600" b="1" i="0" u="none" strike="noStrike" kern="1200" cap="none" spc="0" normalizeH="0" baseline="0" noProof="0" dirty="0">
              <a:ln>
                <a:noFill/>
              </a:ln>
              <a:solidFill>
                <a:srgbClr val="FFFFFF"/>
              </a:solidFill>
              <a:effectLst/>
              <a:uLnTx/>
              <a:uFillTx/>
              <a:latin typeface="Calibri" charset="0"/>
              <a:ea typeface="ＭＳ Ｐゴシック" charset="0"/>
              <a:cs typeface="ＭＳ Ｐゴシック" charset="0"/>
            </a:endParaRPr>
          </a:p>
        </p:txBody>
      </p:sp>
      <p:sp>
        <p:nvSpPr>
          <p:cNvPr id="22" name="TextBox 5">
            <a:extLst>
              <a:ext uri="{FF2B5EF4-FFF2-40B4-BE49-F238E27FC236}">
                <a16:creationId xmlns:a16="http://schemas.microsoft.com/office/drawing/2014/main" id="{9170A864-1BF1-42ED-8B4B-31ADA5B91025}"/>
              </a:ext>
            </a:extLst>
          </p:cNvPr>
          <p:cNvSpPr txBox="1">
            <a:spLocks noChangeArrowheads="1"/>
          </p:cNvSpPr>
          <p:nvPr/>
        </p:nvSpPr>
        <p:spPr bwMode="auto">
          <a:xfrm>
            <a:off x="7252367" y="3458275"/>
            <a:ext cx="1869214" cy="2739211"/>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marL="457200" indent="-457200">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marL="0" indent="0" eaLnBrk="1" hangingPunct="1">
              <a:buClr>
                <a:srgbClr val="FF0000"/>
              </a:buClr>
            </a:pPr>
            <a:r>
              <a:rPr lang="en-US" altLang="en-US" sz="1600" b="1" dirty="0">
                <a:solidFill>
                  <a:schemeClr val="bg1"/>
                </a:solidFill>
              </a:rPr>
              <a:t>Nazih Baydoun</a:t>
            </a:r>
          </a:p>
          <a:p>
            <a:pPr eaLnBrk="1" hangingPunct="1">
              <a:buClr>
                <a:srgbClr val="FF0000"/>
              </a:buClr>
              <a:buFont typeface="Wingdings" charset="2"/>
              <a:buChar char="u"/>
            </a:pPr>
            <a:endParaRPr lang="en-US" altLang="en-US" b="1" dirty="0"/>
          </a:p>
          <a:p>
            <a:pPr eaLnBrk="1" hangingPunct="1">
              <a:buClr>
                <a:srgbClr val="FF0000"/>
              </a:buClr>
              <a:buFont typeface="Wingdings" charset="2"/>
              <a:buChar char="u"/>
            </a:pPr>
            <a:endParaRPr lang="en-US" altLang="en-US" b="1" dirty="0"/>
          </a:p>
          <a:p>
            <a:pPr eaLnBrk="1" hangingPunct="1">
              <a:buClr>
                <a:srgbClr val="FF0000"/>
              </a:buClr>
              <a:buFont typeface="Wingdings" charset="2"/>
              <a:buChar char="u"/>
            </a:pPr>
            <a:endParaRPr lang="en-US" altLang="en-US" b="1" dirty="0"/>
          </a:p>
          <a:p>
            <a:pPr eaLnBrk="1" hangingPunct="1">
              <a:buClr>
                <a:srgbClr val="FF0000"/>
              </a:buClr>
              <a:buFont typeface="Wingdings" charset="2"/>
              <a:buChar char="u"/>
            </a:pPr>
            <a:endParaRPr lang="en-US" altLang="x-none" b="1" dirty="0"/>
          </a:p>
          <a:p>
            <a:pPr eaLnBrk="1" hangingPunct="1">
              <a:buClr>
                <a:srgbClr val="FF0000"/>
              </a:buClr>
            </a:pPr>
            <a:endParaRPr lang="en-US" altLang="x-none" sz="2000" b="1" dirty="0"/>
          </a:p>
          <a:p>
            <a:pPr eaLnBrk="1" hangingPunct="1">
              <a:buClr>
                <a:srgbClr val="FF0000"/>
              </a:buClr>
              <a:buFont typeface="Wingdings" charset="2"/>
              <a:buChar char="u"/>
            </a:pPr>
            <a:endParaRPr lang="en-US" altLang="x-none" sz="2000" b="1" dirty="0"/>
          </a:p>
          <a:p>
            <a:pPr marL="0" indent="0" eaLnBrk="1" hangingPunct="1">
              <a:buClr>
                <a:srgbClr val="FF0000"/>
              </a:buClr>
            </a:pPr>
            <a:endParaRPr lang="en-US" altLang="x-none" sz="2000" b="1" dirty="0"/>
          </a:p>
        </p:txBody>
      </p:sp>
      <p:sp>
        <p:nvSpPr>
          <p:cNvPr id="23" name="TextBox 5">
            <a:extLst>
              <a:ext uri="{FF2B5EF4-FFF2-40B4-BE49-F238E27FC236}">
                <a16:creationId xmlns:a16="http://schemas.microsoft.com/office/drawing/2014/main" id="{F6360DD4-1A40-44C0-B609-FB62B826E063}"/>
              </a:ext>
            </a:extLst>
          </p:cNvPr>
          <p:cNvSpPr txBox="1">
            <a:spLocks noChangeArrowheads="1"/>
          </p:cNvSpPr>
          <p:nvPr/>
        </p:nvSpPr>
        <p:spPr bwMode="auto">
          <a:xfrm>
            <a:off x="4311029" y="1041467"/>
            <a:ext cx="1869214" cy="2739211"/>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marL="457200" indent="-457200">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marL="0" indent="0" eaLnBrk="1" hangingPunct="1">
              <a:buClr>
                <a:srgbClr val="FF0000"/>
              </a:buClr>
            </a:pPr>
            <a:r>
              <a:rPr lang="en-US" altLang="en-US" sz="1600" b="1" dirty="0">
                <a:solidFill>
                  <a:schemeClr val="bg1"/>
                </a:solidFill>
              </a:rPr>
              <a:t>Hassan Berry</a:t>
            </a:r>
          </a:p>
          <a:p>
            <a:pPr eaLnBrk="1" hangingPunct="1">
              <a:buClr>
                <a:srgbClr val="FF0000"/>
              </a:buClr>
              <a:buFont typeface="Wingdings" charset="2"/>
              <a:buChar char="u"/>
            </a:pPr>
            <a:endParaRPr lang="en-US" altLang="en-US" b="1" dirty="0"/>
          </a:p>
          <a:p>
            <a:pPr eaLnBrk="1" hangingPunct="1">
              <a:buClr>
                <a:srgbClr val="FF0000"/>
              </a:buClr>
              <a:buFont typeface="Wingdings" charset="2"/>
              <a:buChar char="u"/>
            </a:pPr>
            <a:endParaRPr lang="en-US" altLang="en-US" b="1" dirty="0"/>
          </a:p>
          <a:p>
            <a:pPr eaLnBrk="1" hangingPunct="1">
              <a:buClr>
                <a:srgbClr val="FF0000"/>
              </a:buClr>
              <a:buFont typeface="Wingdings" charset="2"/>
              <a:buChar char="u"/>
            </a:pPr>
            <a:endParaRPr lang="en-US" altLang="en-US" b="1" dirty="0"/>
          </a:p>
          <a:p>
            <a:pPr eaLnBrk="1" hangingPunct="1">
              <a:buClr>
                <a:srgbClr val="FF0000"/>
              </a:buClr>
              <a:buFont typeface="Wingdings" charset="2"/>
              <a:buChar char="u"/>
            </a:pPr>
            <a:endParaRPr lang="en-US" altLang="x-none" b="1" dirty="0"/>
          </a:p>
          <a:p>
            <a:pPr eaLnBrk="1" hangingPunct="1">
              <a:buClr>
                <a:srgbClr val="FF0000"/>
              </a:buClr>
            </a:pPr>
            <a:endParaRPr lang="en-US" altLang="x-none" sz="2000" b="1" dirty="0"/>
          </a:p>
          <a:p>
            <a:pPr eaLnBrk="1" hangingPunct="1">
              <a:buClr>
                <a:srgbClr val="FF0000"/>
              </a:buClr>
              <a:buFont typeface="Wingdings" charset="2"/>
              <a:buChar char="u"/>
            </a:pPr>
            <a:endParaRPr lang="en-US" altLang="x-none" sz="2000" b="1" dirty="0"/>
          </a:p>
          <a:p>
            <a:pPr marL="0" indent="0" eaLnBrk="1" hangingPunct="1">
              <a:buClr>
                <a:srgbClr val="FF0000"/>
              </a:buClr>
            </a:pPr>
            <a:endParaRPr lang="en-US" altLang="x-none" sz="2000" b="1" dirty="0"/>
          </a:p>
        </p:txBody>
      </p:sp>
      <p:pic>
        <p:nvPicPr>
          <p:cNvPr id="3" name="Picture 2">
            <a:extLst>
              <a:ext uri="{FF2B5EF4-FFF2-40B4-BE49-F238E27FC236}">
                <a16:creationId xmlns:a16="http://schemas.microsoft.com/office/drawing/2014/main" id="{6B8B6B1C-8DA3-4EF1-A799-C4ACC3C84CC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541" y="4506639"/>
            <a:ext cx="700112" cy="630881"/>
          </a:xfrm>
          <a:prstGeom prst="rect">
            <a:avLst/>
          </a:prstGeom>
        </p:spPr>
      </p:pic>
      <p:sp>
        <p:nvSpPr>
          <p:cNvPr id="18" name="TextBox 5">
            <a:extLst>
              <a:ext uri="{FF2B5EF4-FFF2-40B4-BE49-F238E27FC236}">
                <a16:creationId xmlns:a16="http://schemas.microsoft.com/office/drawing/2014/main" id="{4D240D84-5ADD-473E-B980-C4857333A97F}"/>
              </a:ext>
            </a:extLst>
          </p:cNvPr>
          <p:cNvSpPr txBox="1">
            <a:spLocks noChangeArrowheads="1"/>
          </p:cNvSpPr>
          <p:nvPr/>
        </p:nvSpPr>
        <p:spPr bwMode="auto">
          <a:xfrm>
            <a:off x="-17103" y="626358"/>
            <a:ext cx="2566872" cy="4216539"/>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square" anchor="t">
            <a:spAutoFit/>
          </a:bodyPr>
          <a:lstStyle>
            <a:lvl1pPr marL="457200" indent="-457200">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buClr>
                <a:srgbClr val="FF0000"/>
              </a:buClr>
              <a:buFont typeface="Wingdings" charset="2"/>
              <a:buChar char="u"/>
            </a:pPr>
            <a:r>
              <a:rPr lang="en-US" sz="1400" b="1" dirty="0"/>
              <a:t>The picture on the top left shows the Thailand students receiving the kite we sent them. The picture on the top right shows their first time flying it.</a:t>
            </a:r>
          </a:p>
          <a:p>
            <a:pPr>
              <a:buClr>
                <a:srgbClr val="FF0000"/>
              </a:buClr>
              <a:buFont typeface="Wingdings" charset="2"/>
              <a:buChar char="u"/>
            </a:pPr>
            <a:r>
              <a:rPr lang="en-US" sz="1400" b="1" dirty="0"/>
              <a:t>Our group has had strong ties with students at Princess </a:t>
            </a:r>
            <a:r>
              <a:rPr lang="en-US" sz="1400" b="1" dirty="0" err="1"/>
              <a:t>Chulabhorn</a:t>
            </a:r>
            <a:r>
              <a:rPr lang="en-US" sz="1400" b="1" dirty="0"/>
              <a:t>, as we communicated with them on a weekly basis (before the Coronavirus) on furthering our joint project. We communicate with each other through Facebook video chats (pictures on bottom). </a:t>
            </a:r>
          </a:p>
          <a:p>
            <a:pPr marL="0" indent="0">
              <a:buClr>
                <a:srgbClr val="FF0000"/>
              </a:buClr>
            </a:pPr>
            <a:endParaRPr lang="en-US" sz="1600" dirty="0"/>
          </a:p>
        </p:txBody>
      </p:sp>
      <p:pic>
        <p:nvPicPr>
          <p:cNvPr id="20" name="Picture 19">
            <a:extLst>
              <a:ext uri="{FF2B5EF4-FFF2-40B4-BE49-F238E27FC236}">
                <a16:creationId xmlns:a16="http://schemas.microsoft.com/office/drawing/2014/main" id="{993860B6-E7A1-4C94-9BF6-674D013A0D1C}"/>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648737" y="2523375"/>
            <a:ext cx="3420942" cy="1936791"/>
          </a:xfrm>
          <a:prstGeom prst="rect">
            <a:avLst/>
          </a:prstGeom>
        </p:spPr>
      </p:pic>
      <p:pic>
        <p:nvPicPr>
          <p:cNvPr id="6" name="Picture 5">
            <a:extLst>
              <a:ext uri="{FF2B5EF4-FFF2-40B4-BE49-F238E27FC236}">
                <a16:creationId xmlns:a16="http://schemas.microsoft.com/office/drawing/2014/main" id="{05ADF0DA-968C-454A-98ED-13694D9B8B1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432493" y="2547349"/>
            <a:ext cx="2291162" cy="1862039"/>
          </a:xfrm>
          <a:prstGeom prst="rect">
            <a:avLst/>
          </a:prstGeom>
        </p:spPr>
      </p:pic>
      <p:pic>
        <p:nvPicPr>
          <p:cNvPr id="8" name="Picture 7">
            <a:extLst>
              <a:ext uri="{FF2B5EF4-FFF2-40B4-BE49-F238E27FC236}">
                <a16:creationId xmlns:a16="http://schemas.microsoft.com/office/drawing/2014/main" id="{B7CA9399-9DB5-48FF-B5A2-7FC45984B3C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544556" y="654679"/>
            <a:ext cx="3328367" cy="1813232"/>
          </a:xfrm>
          <a:prstGeom prst="rect">
            <a:avLst/>
          </a:prstGeom>
        </p:spPr>
      </p:pic>
      <p:pic>
        <p:nvPicPr>
          <p:cNvPr id="11" name="Picture 10">
            <a:extLst>
              <a:ext uri="{FF2B5EF4-FFF2-40B4-BE49-F238E27FC236}">
                <a16:creationId xmlns:a16="http://schemas.microsoft.com/office/drawing/2014/main" id="{2A683651-C5FB-4210-A55B-ACEC07FFEE0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675300" y="654679"/>
            <a:ext cx="2796849" cy="1820078"/>
          </a:xfrm>
          <a:prstGeom prst="rect">
            <a:avLst/>
          </a:prstGeom>
        </p:spPr>
      </p:pic>
      <p:sp>
        <p:nvSpPr>
          <p:cNvPr id="21" name="Rectangle 20">
            <a:extLst>
              <a:ext uri="{FF2B5EF4-FFF2-40B4-BE49-F238E27FC236}">
                <a16:creationId xmlns:a16="http://schemas.microsoft.com/office/drawing/2014/main" id="{8BEB6AC5-86A1-D540-899C-E674D3C17A67}"/>
              </a:ext>
            </a:extLst>
          </p:cNvPr>
          <p:cNvSpPr/>
          <p:nvPr/>
        </p:nvSpPr>
        <p:spPr>
          <a:xfrm>
            <a:off x="7579801" y="40517"/>
            <a:ext cx="1493349" cy="369332"/>
          </a:xfrm>
          <a:prstGeom prst="rect">
            <a:avLst/>
          </a:prstGeom>
        </p:spPr>
        <p:txBody>
          <a:bodyPr wrap="square">
            <a:spAutoFit/>
          </a:bodyPr>
          <a:lstStyle/>
          <a:p>
            <a:pPr algn="ctr" eaLnBrk="1" hangingPunct="1"/>
            <a:r>
              <a:rPr lang="en-US" altLang="en-US" sz="900" dirty="0" err="1">
                <a:solidFill>
                  <a:schemeClr val="bg1"/>
                </a:solidFill>
              </a:rPr>
              <a:t>Nazih</a:t>
            </a:r>
            <a:r>
              <a:rPr lang="en-US" altLang="en-US" sz="900" dirty="0">
                <a:solidFill>
                  <a:schemeClr val="bg1"/>
                </a:solidFill>
              </a:rPr>
              <a:t> </a:t>
            </a:r>
            <a:r>
              <a:rPr lang="en-US" altLang="en-US" sz="900" dirty="0" err="1">
                <a:solidFill>
                  <a:schemeClr val="bg1"/>
                </a:solidFill>
              </a:rPr>
              <a:t>Baydoun</a:t>
            </a:r>
            <a:r>
              <a:rPr lang="en-US" altLang="en-US" sz="900" dirty="0">
                <a:solidFill>
                  <a:schemeClr val="bg1"/>
                </a:solidFill>
              </a:rPr>
              <a:t>, Hassan Berry, and </a:t>
            </a:r>
            <a:r>
              <a:rPr lang="en-US" altLang="en-US" sz="900" dirty="0" err="1">
                <a:solidFill>
                  <a:schemeClr val="bg1"/>
                </a:solidFill>
              </a:rPr>
              <a:t>Belal</a:t>
            </a:r>
            <a:r>
              <a:rPr lang="en-US" altLang="en-US" sz="900" dirty="0">
                <a:solidFill>
                  <a:schemeClr val="bg1"/>
                </a:solidFill>
              </a:rPr>
              <a:t> </a:t>
            </a:r>
            <a:r>
              <a:rPr lang="en-US" altLang="en-US" sz="900" dirty="0" err="1">
                <a:solidFill>
                  <a:schemeClr val="bg1"/>
                </a:solidFill>
              </a:rPr>
              <a:t>Beydoun</a:t>
            </a:r>
            <a:endParaRPr lang="en-US" altLang="en-US" sz="900" dirty="0">
              <a:solidFill>
                <a:schemeClr val="bg1"/>
              </a:solidFill>
            </a:endParaRPr>
          </a:p>
        </p:txBody>
      </p:sp>
    </p:spTree>
    <p:extLst>
      <p:ext uri="{BB962C8B-B14F-4D97-AF65-F5344CB8AC3E}">
        <p14:creationId xmlns:p14="http://schemas.microsoft.com/office/powerpoint/2010/main" val="251348947"/>
      </p:ext>
    </p:extLst>
  </p:cSld>
  <p:clrMapOvr>
    <a:masterClrMapping/>
  </p:clrMapOv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Black .thmx</Template>
  <TotalTime>6707</TotalTime>
  <Words>1145</Words>
  <Application>Microsoft Macintosh PowerPoint</Application>
  <PresentationFormat>On-screen Show (16:9)</PresentationFormat>
  <Paragraphs>183</Paragraphs>
  <Slides>10</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ＭＳ Ｐゴシック</vt:lpstr>
      <vt:lpstr>Arial</vt:lpstr>
      <vt:lpstr>Calibri</vt:lpstr>
      <vt:lpstr>Calibri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Hussein</dc:creator>
  <cp:keywords/>
  <cp:lastModifiedBy>Microsoft Office User</cp:lastModifiedBy>
  <cp:revision>102</cp:revision>
  <cp:lastPrinted>2020-04-04T12:42:09Z</cp:lastPrinted>
  <dcterms:created xsi:type="dcterms:W3CDTF">2014-06-14T23:27:41Z</dcterms:created>
  <dcterms:modified xsi:type="dcterms:W3CDTF">2020-07-16T00:31:37Z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TC018814159991</vt:lpwstr>
  </property>
</Properties>
</file>