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Kalam" panose="02000000000000000000" pitchFamily="2" charset="77"/>
      <p:regular r:id="rId13"/>
      <p:bold r:id="rId14"/>
    </p:embeddedFont>
    <p:embeddedFont>
      <p:font typeface="Merriweather" pitchFamily="2" charset="77"/>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56"/>
    <p:restoredTop sz="91451"/>
  </p:normalViewPr>
  <p:slideViewPr>
    <p:cSldViewPr snapToGrid="0">
      <p:cViewPr varScale="1">
        <p:scale>
          <a:sx n="134" d="100"/>
          <a:sy n="134" d="100"/>
        </p:scale>
        <p:origin x="176" y="66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 name="Google Shape;5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8bd5b5dcaa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8bd5b5dcaa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8bd5b5dcaa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8bd5b5dcaa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7ee39a2171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7ee39a2171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8bd5b5dcaa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8bd5b5dcaa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8bd5b5dcaa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8bd5b5dcaa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8bd5b5dcaa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8bd5b5dcaa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8bd5b5dcaa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8bd5b5dcaa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bd5b5dcaa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8bd5b5dcaa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8bd5b5dcaa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8bd5b5dcaa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308200" y="1991825"/>
            <a:ext cx="4226100" cy="1159800"/>
          </a:xfrm>
          <a:prstGeom prst="rect">
            <a:avLst/>
          </a:prstGeom>
        </p:spPr>
        <p:txBody>
          <a:bodyPr spcFirstLastPara="1" wrap="square" lIns="0" tIns="0" rIns="0" bIns="0" anchor="ctr" anchorCtr="0">
            <a:noAutofit/>
          </a:bodyPr>
          <a:lstStyle>
            <a:lvl1pPr lvl="0">
              <a:spcBef>
                <a:spcPts val="0"/>
              </a:spcBef>
              <a:spcAft>
                <a:spcPts val="0"/>
              </a:spcAft>
              <a:buClr>
                <a:schemeClr val="accent3"/>
              </a:buClr>
              <a:buSzPts val="5600"/>
              <a:buNone/>
              <a:defRPr sz="5600">
                <a:solidFill>
                  <a:schemeClr val="accent3"/>
                </a:solidFill>
              </a:defRPr>
            </a:lvl1pPr>
            <a:lvl2pPr lvl="1">
              <a:spcBef>
                <a:spcPts val="0"/>
              </a:spcBef>
              <a:spcAft>
                <a:spcPts val="0"/>
              </a:spcAft>
              <a:buClr>
                <a:schemeClr val="accent3"/>
              </a:buClr>
              <a:buSzPts val="5600"/>
              <a:buNone/>
              <a:defRPr sz="5600">
                <a:solidFill>
                  <a:schemeClr val="accent3"/>
                </a:solidFill>
              </a:defRPr>
            </a:lvl2pPr>
            <a:lvl3pPr lvl="2">
              <a:spcBef>
                <a:spcPts val="0"/>
              </a:spcBef>
              <a:spcAft>
                <a:spcPts val="0"/>
              </a:spcAft>
              <a:buClr>
                <a:schemeClr val="accent3"/>
              </a:buClr>
              <a:buSzPts val="5600"/>
              <a:buNone/>
              <a:defRPr sz="5600">
                <a:solidFill>
                  <a:schemeClr val="accent3"/>
                </a:solidFill>
              </a:defRPr>
            </a:lvl3pPr>
            <a:lvl4pPr lvl="3">
              <a:spcBef>
                <a:spcPts val="0"/>
              </a:spcBef>
              <a:spcAft>
                <a:spcPts val="0"/>
              </a:spcAft>
              <a:buClr>
                <a:schemeClr val="accent3"/>
              </a:buClr>
              <a:buSzPts val="5600"/>
              <a:buNone/>
              <a:defRPr sz="5600">
                <a:solidFill>
                  <a:schemeClr val="accent3"/>
                </a:solidFill>
              </a:defRPr>
            </a:lvl4pPr>
            <a:lvl5pPr lvl="4">
              <a:spcBef>
                <a:spcPts val="0"/>
              </a:spcBef>
              <a:spcAft>
                <a:spcPts val="0"/>
              </a:spcAft>
              <a:buClr>
                <a:schemeClr val="accent3"/>
              </a:buClr>
              <a:buSzPts val="5600"/>
              <a:buNone/>
              <a:defRPr sz="5600">
                <a:solidFill>
                  <a:schemeClr val="accent3"/>
                </a:solidFill>
              </a:defRPr>
            </a:lvl5pPr>
            <a:lvl6pPr lvl="5">
              <a:spcBef>
                <a:spcPts val="0"/>
              </a:spcBef>
              <a:spcAft>
                <a:spcPts val="0"/>
              </a:spcAft>
              <a:buClr>
                <a:schemeClr val="accent3"/>
              </a:buClr>
              <a:buSzPts val="5600"/>
              <a:buNone/>
              <a:defRPr sz="5600">
                <a:solidFill>
                  <a:schemeClr val="accent3"/>
                </a:solidFill>
              </a:defRPr>
            </a:lvl6pPr>
            <a:lvl7pPr lvl="6">
              <a:spcBef>
                <a:spcPts val="0"/>
              </a:spcBef>
              <a:spcAft>
                <a:spcPts val="0"/>
              </a:spcAft>
              <a:buClr>
                <a:schemeClr val="accent3"/>
              </a:buClr>
              <a:buSzPts val="5600"/>
              <a:buNone/>
              <a:defRPr sz="5600">
                <a:solidFill>
                  <a:schemeClr val="accent3"/>
                </a:solidFill>
              </a:defRPr>
            </a:lvl7pPr>
            <a:lvl8pPr lvl="7">
              <a:spcBef>
                <a:spcPts val="0"/>
              </a:spcBef>
              <a:spcAft>
                <a:spcPts val="0"/>
              </a:spcAft>
              <a:buClr>
                <a:schemeClr val="accent3"/>
              </a:buClr>
              <a:buSzPts val="5600"/>
              <a:buNone/>
              <a:defRPr sz="5600">
                <a:solidFill>
                  <a:schemeClr val="accent3"/>
                </a:solidFill>
              </a:defRPr>
            </a:lvl8pPr>
            <a:lvl9pPr lvl="8">
              <a:spcBef>
                <a:spcPts val="0"/>
              </a:spcBef>
              <a:spcAft>
                <a:spcPts val="0"/>
              </a:spcAft>
              <a:buClr>
                <a:schemeClr val="accent3"/>
              </a:buClr>
              <a:buSzPts val="5600"/>
              <a:buNone/>
              <a:defRPr sz="5600">
                <a:solidFill>
                  <a:schemeClr val="accent3"/>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Watercolor texture">
  <p:cSld name="BLANK_1">
    <p:bg>
      <p:bgPr>
        <a:solidFill>
          <a:schemeClr val="lt1"/>
        </a:solidFill>
        <a:effectLst/>
      </p:bgPr>
    </p:bg>
    <p:spTree>
      <p:nvGrpSpPr>
        <p:cNvPr id="1" name="Shape 42"/>
        <p:cNvGrpSpPr/>
        <p:nvPr/>
      </p:nvGrpSpPr>
      <p:grpSpPr>
        <a:xfrm>
          <a:off x="0" y="0"/>
          <a:ext cx="0" cy="0"/>
          <a:chOff x="0" y="0"/>
          <a:chExt cx="0" cy="0"/>
        </a:xfrm>
      </p:grpSpPr>
      <p:pic>
        <p:nvPicPr>
          <p:cNvPr id="43" name="Google Shape;43;p11"/>
          <p:cNvPicPr preferRelativeResize="0"/>
          <p:nvPr/>
        </p:nvPicPr>
        <p:blipFill>
          <a:blip r:embed="rId2">
            <a:alphaModFix/>
          </a:blip>
          <a:stretch>
            <a:fillRect/>
          </a:stretch>
        </p:blipFill>
        <p:spPr>
          <a:xfrm>
            <a:off x="0" y="0"/>
            <a:ext cx="9144000" cy="5143500"/>
          </a:xfrm>
          <a:prstGeom prst="rect">
            <a:avLst/>
          </a:prstGeom>
          <a:noFill/>
          <a:ln>
            <a:noFill/>
          </a:ln>
        </p:spPr>
      </p:pic>
      <p:sp>
        <p:nvSpPr>
          <p:cNvPr id="44" name="Google Shape;44;p11"/>
          <p:cNvSpPr txBox="1">
            <a:spLocks noGrp="1"/>
          </p:cNvSpPr>
          <p:nvPr>
            <p:ph type="sldNum" idx="12"/>
          </p:nvPr>
        </p:nvSpPr>
        <p:spPr>
          <a:xfrm>
            <a:off x="152409" y="4749901"/>
            <a:ext cx="548700" cy="3936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_2">
  <p:cSld name="TITLE_2">
    <p:spTree>
      <p:nvGrpSpPr>
        <p:cNvPr id="1" name="Shape 45"/>
        <p:cNvGrpSpPr/>
        <p:nvPr/>
      </p:nvGrpSpPr>
      <p:grpSpPr>
        <a:xfrm>
          <a:off x="0" y="0"/>
          <a:ext cx="0" cy="0"/>
          <a:chOff x="0" y="0"/>
          <a:chExt cx="0" cy="0"/>
        </a:xfrm>
      </p:grpSpPr>
      <p:sp>
        <p:nvSpPr>
          <p:cNvPr id="46" name="Google Shape;46;p12"/>
          <p:cNvSpPr txBox="1">
            <a:spLocks noGrp="1"/>
          </p:cNvSpPr>
          <p:nvPr>
            <p:ph type="ctrTitle"/>
          </p:nvPr>
        </p:nvSpPr>
        <p:spPr>
          <a:xfrm>
            <a:off x="311708" y="744575"/>
            <a:ext cx="8520600" cy="2052600"/>
          </a:xfrm>
          <a:prstGeom prst="rect">
            <a:avLst/>
          </a:prstGeom>
        </p:spPr>
        <p:txBody>
          <a:bodyPr spcFirstLastPara="1" wrap="square" lIns="0" tIns="0" rIns="0" bIns="0"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47" name="Google Shape;47;p12"/>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8" name="Google Shape;48;p12"/>
          <p:cNvSpPr txBox="1">
            <a:spLocks noGrp="1"/>
          </p:cNvSpPr>
          <p:nvPr>
            <p:ph type="sldNum" idx="12"/>
          </p:nvPr>
        </p:nvSpPr>
        <p:spPr>
          <a:xfrm>
            <a:off x="8472458" y="4663217"/>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4308200" y="1735750"/>
            <a:ext cx="4150200" cy="1159800"/>
          </a:xfrm>
          <a:prstGeom prst="rect">
            <a:avLst/>
          </a:prstGeom>
        </p:spPr>
        <p:txBody>
          <a:bodyPr spcFirstLastPara="1" wrap="square" lIns="0" tIns="0" rIns="0" bIns="0" anchor="b" anchorCtr="0">
            <a:noAutofit/>
          </a:bodyPr>
          <a:lstStyle>
            <a:lvl1pPr lvl="0" rtl="0">
              <a:spcBef>
                <a:spcPts val="0"/>
              </a:spcBef>
              <a:spcAft>
                <a:spcPts val="0"/>
              </a:spcAft>
              <a:buClr>
                <a:schemeClr val="accent3"/>
              </a:buClr>
              <a:buSzPts val="4000"/>
              <a:buNone/>
              <a:defRPr sz="4000">
                <a:solidFill>
                  <a:schemeClr val="accent3"/>
                </a:solidFill>
              </a:defRPr>
            </a:lvl1pPr>
            <a:lvl2pPr lvl="1" rtl="0">
              <a:spcBef>
                <a:spcPts val="0"/>
              </a:spcBef>
              <a:spcAft>
                <a:spcPts val="0"/>
              </a:spcAft>
              <a:buClr>
                <a:schemeClr val="accent3"/>
              </a:buClr>
              <a:buSzPts val="4000"/>
              <a:buNone/>
              <a:defRPr sz="4000">
                <a:solidFill>
                  <a:schemeClr val="accent3"/>
                </a:solidFill>
              </a:defRPr>
            </a:lvl2pPr>
            <a:lvl3pPr lvl="2" rtl="0">
              <a:spcBef>
                <a:spcPts val="0"/>
              </a:spcBef>
              <a:spcAft>
                <a:spcPts val="0"/>
              </a:spcAft>
              <a:buClr>
                <a:schemeClr val="accent3"/>
              </a:buClr>
              <a:buSzPts val="4000"/>
              <a:buNone/>
              <a:defRPr sz="4000">
                <a:solidFill>
                  <a:schemeClr val="accent3"/>
                </a:solidFill>
              </a:defRPr>
            </a:lvl3pPr>
            <a:lvl4pPr lvl="3" rtl="0">
              <a:spcBef>
                <a:spcPts val="0"/>
              </a:spcBef>
              <a:spcAft>
                <a:spcPts val="0"/>
              </a:spcAft>
              <a:buClr>
                <a:schemeClr val="accent3"/>
              </a:buClr>
              <a:buSzPts val="4000"/>
              <a:buNone/>
              <a:defRPr sz="4000">
                <a:solidFill>
                  <a:schemeClr val="accent3"/>
                </a:solidFill>
              </a:defRPr>
            </a:lvl4pPr>
            <a:lvl5pPr lvl="4" rtl="0">
              <a:spcBef>
                <a:spcPts val="0"/>
              </a:spcBef>
              <a:spcAft>
                <a:spcPts val="0"/>
              </a:spcAft>
              <a:buClr>
                <a:schemeClr val="accent3"/>
              </a:buClr>
              <a:buSzPts val="4000"/>
              <a:buNone/>
              <a:defRPr sz="4000">
                <a:solidFill>
                  <a:schemeClr val="accent3"/>
                </a:solidFill>
              </a:defRPr>
            </a:lvl5pPr>
            <a:lvl6pPr lvl="5" rtl="0">
              <a:spcBef>
                <a:spcPts val="0"/>
              </a:spcBef>
              <a:spcAft>
                <a:spcPts val="0"/>
              </a:spcAft>
              <a:buClr>
                <a:schemeClr val="accent3"/>
              </a:buClr>
              <a:buSzPts val="4000"/>
              <a:buNone/>
              <a:defRPr sz="4000">
                <a:solidFill>
                  <a:schemeClr val="accent3"/>
                </a:solidFill>
              </a:defRPr>
            </a:lvl6pPr>
            <a:lvl7pPr lvl="6" rtl="0">
              <a:spcBef>
                <a:spcPts val="0"/>
              </a:spcBef>
              <a:spcAft>
                <a:spcPts val="0"/>
              </a:spcAft>
              <a:buClr>
                <a:schemeClr val="accent3"/>
              </a:buClr>
              <a:buSzPts val="4000"/>
              <a:buNone/>
              <a:defRPr sz="4000">
                <a:solidFill>
                  <a:schemeClr val="accent3"/>
                </a:solidFill>
              </a:defRPr>
            </a:lvl7pPr>
            <a:lvl8pPr lvl="7" rtl="0">
              <a:spcBef>
                <a:spcPts val="0"/>
              </a:spcBef>
              <a:spcAft>
                <a:spcPts val="0"/>
              </a:spcAft>
              <a:buClr>
                <a:schemeClr val="accent3"/>
              </a:buClr>
              <a:buSzPts val="4000"/>
              <a:buNone/>
              <a:defRPr sz="4000">
                <a:solidFill>
                  <a:schemeClr val="accent3"/>
                </a:solidFill>
              </a:defRPr>
            </a:lvl8pPr>
            <a:lvl9pPr lvl="8" rtl="0">
              <a:spcBef>
                <a:spcPts val="0"/>
              </a:spcBef>
              <a:spcAft>
                <a:spcPts val="0"/>
              </a:spcAft>
              <a:buClr>
                <a:schemeClr val="accent3"/>
              </a:buClr>
              <a:buSzPts val="4000"/>
              <a:buNone/>
              <a:defRPr sz="4000">
                <a:solidFill>
                  <a:schemeClr val="accent3"/>
                </a:solidFill>
              </a:defRPr>
            </a:lvl9pPr>
          </a:lstStyle>
          <a:p>
            <a:endParaRPr/>
          </a:p>
        </p:txBody>
      </p:sp>
      <p:sp>
        <p:nvSpPr>
          <p:cNvPr id="13" name="Google Shape;13;p3"/>
          <p:cNvSpPr txBox="1">
            <a:spLocks noGrp="1"/>
          </p:cNvSpPr>
          <p:nvPr>
            <p:ph type="subTitle" idx="1"/>
          </p:nvPr>
        </p:nvSpPr>
        <p:spPr>
          <a:xfrm>
            <a:off x="4308200" y="2992452"/>
            <a:ext cx="4150200" cy="784800"/>
          </a:xfrm>
          <a:prstGeom prst="rect">
            <a:avLst/>
          </a:prstGeom>
        </p:spPr>
        <p:txBody>
          <a:bodyPr spcFirstLastPara="1" wrap="square" lIns="0" tIns="0" rIns="0" bIns="0" anchor="t" anchorCtr="0">
            <a:noAutofit/>
          </a:bodyPr>
          <a:lstStyle>
            <a:lvl1pPr lvl="0" rtl="0">
              <a:spcBef>
                <a:spcPts val="0"/>
              </a:spcBef>
              <a:spcAft>
                <a:spcPts val="0"/>
              </a:spcAft>
              <a:buClr>
                <a:schemeClr val="accent5"/>
              </a:buClr>
              <a:buSzPts val="2000"/>
              <a:buNone/>
              <a:defRPr>
                <a:solidFill>
                  <a:schemeClr val="accent5"/>
                </a:solidFill>
              </a:defRPr>
            </a:lvl1pPr>
            <a:lvl2pPr lvl="1" rtl="0">
              <a:spcBef>
                <a:spcPts val="1000"/>
              </a:spcBef>
              <a:spcAft>
                <a:spcPts val="0"/>
              </a:spcAft>
              <a:buClr>
                <a:schemeClr val="accent5"/>
              </a:buClr>
              <a:buSzPts val="3000"/>
              <a:buNone/>
              <a:defRPr sz="3000">
                <a:solidFill>
                  <a:schemeClr val="accent5"/>
                </a:solidFill>
              </a:defRPr>
            </a:lvl2pPr>
            <a:lvl3pPr lvl="2" rtl="0">
              <a:spcBef>
                <a:spcPts val="1000"/>
              </a:spcBef>
              <a:spcAft>
                <a:spcPts val="0"/>
              </a:spcAft>
              <a:buClr>
                <a:schemeClr val="accent5"/>
              </a:buClr>
              <a:buSzPts val="3000"/>
              <a:buNone/>
              <a:defRPr sz="3000">
                <a:solidFill>
                  <a:schemeClr val="accent5"/>
                </a:solidFill>
              </a:defRPr>
            </a:lvl3pPr>
            <a:lvl4pPr lvl="3" rtl="0">
              <a:spcBef>
                <a:spcPts val="1000"/>
              </a:spcBef>
              <a:spcAft>
                <a:spcPts val="0"/>
              </a:spcAft>
              <a:buClr>
                <a:schemeClr val="accent5"/>
              </a:buClr>
              <a:buSzPts val="3000"/>
              <a:buNone/>
              <a:defRPr sz="3000">
                <a:solidFill>
                  <a:schemeClr val="accent5"/>
                </a:solidFill>
              </a:defRPr>
            </a:lvl4pPr>
            <a:lvl5pPr lvl="4" rtl="0">
              <a:spcBef>
                <a:spcPts val="1000"/>
              </a:spcBef>
              <a:spcAft>
                <a:spcPts val="0"/>
              </a:spcAft>
              <a:buClr>
                <a:schemeClr val="accent5"/>
              </a:buClr>
              <a:buSzPts val="3000"/>
              <a:buNone/>
              <a:defRPr sz="3000">
                <a:solidFill>
                  <a:schemeClr val="accent5"/>
                </a:solidFill>
              </a:defRPr>
            </a:lvl5pPr>
            <a:lvl6pPr lvl="5" rtl="0">
              <a:spcBef>
                <a:spcPts val="1000"/>
              </a:spcBef>
              <a:spcAft>
                <a:spcPts val="0"/>
              </a:spcAft>
              <a:buClr>
                <a:schemeClr val="accent5"/>
              </a:buClr>
              <a:buSzPts val="3000"/>
              <a:buNone/>
              <a:defRPr sz="3000">
                <a:solidFill>
                  <a:schemeClr val="accent5"/>
                </a:solidFill>
              </a:defRPr>
            </a:lvl6pPr>
            <a:lvl7pPr lvl="6" rtl="0">
              <a:spcBef>
                <a:spcPts val="1000"/>
              </a:spcBef>
              <a:spcAft>
                <a:spcPts val="0"/>
              </a:spcAft>
              <a:buClr>
                <a:schemeClr val="accent5"/>
              </a:buClr>
              <a:buSzPts val="3000"/>
              <a:buNone/>
              <a:defRPr sz="3000">
                <a:solidFill>
                  <a:schemeClr val="accent5"/>
                </a:solidFill>
              </a:defRPr>
            </a:lvl7pPr>
            <a:lvl8pPr lvl="7" rtl="0">
              <a:spcBef>
                <a:spcPts val="1000"/>
              </a:spcBef>
              <a:spcAft>
                <a:spcPts val="0"/>
              </a:spcAft>
              <a:buClr>
                <a:schemeClr val="accent5"/>
              </a:buClr>
              <a:buSzPts val="3000"/>
              <a:buNone/>
              <a:defRPr sz="3000">
                <a:solidFill>
                  <a:schemeClr val="accent5"/>
                </a:solidFill>
              </a:defRPr>
            </a:lvl8pPr>
            <a:lvl9pPr lvl="8" rtl="0">
              <a:spcBef>
                <a:spcPts val="1000"/>
              </a:spcBef>
              <a:spcAft>
                <a:spcPts val="1000"/>
              </a:spcAft>
              <a:buClr>
                <a:schemeClr val="accent5"/>
              </a:buClr>
              <a:buSzPts val="3000"/>
              <a:buNone/>
              <a:defRPr sz="3000">
                <a:solidFill>
                  <a:schemeClr val="accent5"/>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4"/>
          <p:cNvSpPr/>
          <p:nvPr/>
        </p:nvSpPr>
        <p:spPr>
          <a:xfrm>
            <a:off x="3417825" y="200"/>
            <a:ext cx="5726100" cy="5143500"/>
          </a:xfrm>
          <a:prstGeom prst="rect">
            <a:avLst/>
          </a:prstGeom>
          <a:gradFill>
            <a:gsLst>
              <a:gs pos="0">
                <a:srgbClr val="FFFFFF">
                  <a:alpha val="0"/>
                </a:srgbClr>
              </a:gs>
              <a:gs pos="50000">
                <a:schemeClr val="lt1"/>
              </a:gs>
              <a:gs pos="100000">
                <a:srgbClr val="FFFFFF"/>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4"/>
          <p:cNvSpPr txBox="1">
            <a:spLocks noGrp="1"/>
          </p:cNvSpPr>
          <p:nvPr>
            <p:ph type="body" idx="1"/>
          </p:nvPr>
        </p:nvSpPr>
        <p:spPr>
          <a:xfrm>
            <a:off x="4384400" y="637800"/>
            <a:ext cx="4097400" cy="1894800"/>
          </a:xfrm>
          <a:prstGeom prst="rect">
            <a:avLst/>
          </a:prstGeom>
        </p:spPr>
        <p:txBody>
          <a:bodyPr spcFirstLastPara="1" wrap="square" lIns="0" tIns="0" rIns="0" bIns="0" anchor="t" anchorCtr="0">
            <a:noAutofit/>
          </a:bodyPr>
          <a:lstStyle>
            <a:lvl1pPr marL="457200" lvl="0" indent="-381000" rtl="0">
              <a:spcBef>
                <a:spcPts val="0"/>
              </a:spcBef>
              <a:spcAft>
                <a:spcPts val="0"/>
              </a:spcAft>
              <a:buSzPts val="2400"/>
              <a:buChar char="⪢"/>
              <a:defRPr sz="2400" i="1"/>
            </a:lvl1pPr>
            <a:lvl2pPr marL="914400" lvl="1" indent="-381000" rtl="0">
              <a:spcBef>
                <a:spcPts val="1000"/>
              </a:spcBef>
              <a:spcAft>
                <a:spcPts val="0"/>
              </a:spcAft>
              <a:buSzPts val="2400"/>
              <a:buChar char="○"/>
              <a:defRPr sz="2400" i="1"/>
            </a:lvl2pPr>
            <a:lvl3pPr marL="1371600" lvl="2" indent="-381000" rtl="0">
              <a:spcBef>
                <a:spcPts val="1000"/>
              </a:spcBef>
              <a:spcAft>
                <a:spcPts val="0"/>
              </a:spcAft>
              <a:buSzPts val="2400"/>
              <a:buChar char="■"/>
              <a:defRPr sz="2400" i="1"/>
            </a:lvl3pPr>
            <a:lvl4pPr marL="1828800" lvl="3" indent="-381000" rtl="0">
              <a:spcBef>
                <a:spcPts val="1000"/>
              </a:spcBef>
              <a:spcAft>
                <a:spcPts val="0"/>
              </a:spcAft>
              <a:buSzPts val="2400"/>
              <a:buChar char="●"/>
              <a:defRPr sz="2400" i="1"/>
            </a:lvl4pPr>
            <a:lvl5pPr marL="2286000" lvl="4" indent="-381000" rtl="0">
              <a:spcBef>
                <a:spcPts val="1000"/>
              </a:spcBef>
              <a:spcAft>
                <a:spcPts val="0"/>
              </a:spcAft>
              <a:buSzPts val="2400"/>
              <a:buChar char="○"/>
              <a:defRPr sz="2400" i="1"/>
            </a:lvl5pPr>
            <a:lvl6pPr marL="2743200" lvl="5" indent="-381000" rtl="0">
              <a:spcBef>
                <a:spcPts val="1000"/>
              </a:spcBef>
              <a:spcAft>
                <a:spcPts val="0"/>
              </a:spcAft>
              <a:buSzPts val="2400"/>
              <a:buChar char="■"/>
              <a:defRPr sz="2400" i="1"/>
            </a:lvl6pPr>
            <a:lvl7pPr marL="3200400" lvl="6" indent="-381000" rtl="0">
              <a:spcBef>
                <a:spcPts val="1000"/>
              </a:spcBef>
              <a:spcAft>
                <a:spcPts val="0"/>
              </a:spcAft>
              <a:buSzPts val="2400"/>
              <a:buChar char="●"/>
              <a:defRPr sz="2400" i="1"/>
            </a:lvl7pPr>
            <a:lvl8pPr marL="3657600" lvl="7" indent="-381000" rtl="0">
              <a:spcBef>
                <a:spcPts val="1000"/>
              </a:spcBef>
              <a:spcAft>
                <a:spcPts val="0"/>
              </a:spcAft>
              <a:buSzPts val="2400"/>
              <a:buChar char="○"/>
              <a:defRPr sz="2400" i="1"/>
            </a:lvl8pPr>
            <a:lvl9pPr marL="4114800" lvl="8" indent="-381000">
              <a:spcBef>
                <a:spcPts val="1000"/>
              </a:spcBef>
              <a:spcAft>
                <a:spcPts val="1000"/>
              </a:spcAft>
              <a:buSzPts val="2400"/>
              <a:buChar char="■"/>
              <a:defRPr sz="2400" i="1"/>
            </a:lvl9pPr>
          </a:lstStyle>
          <a:p>
            <a:endParaRPr/>
          </a:p>
        </p:txBody>
      </p:sp>
      <p:sp>
        <p:nvSpPr>
          <p:cNvPr id="17" name="Google Shape;17;p4"/>
          <p:cNvSpPr txBox="1"/>
          <p:nvPr/>
        </p:nvSpPr>
        <p:spPr>
          <a:xfrm>
            <a:off x="3851000" y="476575"/>
            <a:ext cx="1242300" cy="653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200">
                <a:solidFill>
                  <a:schemeClr val="accent2"/>
                </a:solidFill>
                <a:latin typeface="Kalam"/>
                <a:ea typeface="Kalam"/>
                <a:cs typeface="Kalam"/>
                <a:sym typeface="Kalam"/>
              </a:rPr>
              <a:t>“</a:t>
            </a:r>
            <a:endParaRPr sz="7200">
              <a:solidFill>
                <a:schemeClr val="accent2"/>
              </a:solidFill>
              <a:latin typeface="Kalam"/>
              <a:ea typeface="Kalam"/>
              <a:cs typeface="Kalam"/>
              <a:sym typeface="Kalam"/>
            </a:endParaRPr>
          </a:p>
        </p:txBody>
      </p:sp>
      <p:sp>
        <p:nvSpPr>
          <p:cNvPr id="18" name="Google Shape;18;p4"/>
          <p:cNvSpPr txBox="1">
            <a:spLocks noGrp="1"/>
          </p:cNvSpPr>
          <p:nvPr>
            <p:ph type="sldNum" idx="12"/>
          </p:nvPr>
        </p:nvSpPr>
        <p:spPr>
          <a:xfrm>
            <a:off x="152409" y="474990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4115700" y="205975"/>
            <a:ext cx="4571100" cy="857400"/>
          </a:xfrm>
          <a:prstGeom prst="rect">
            <a:avLst/>
          </a:prstGeom>
        </p:spPr>
        <p:txBody>
          <a:bodyPr spcFirstLastPara="1" wrap="square" lIns="0" tIns="0" rIns="0" bIns="0"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21" name="Google Shape;21;p5"/>
          <p:cNvSpPr txBox="1">
            <a:spLocks noGrp="1"/>
          </p:cNvSpPr>
          <p:nvPr>
            <p:ph type="body" idx="1"/>
          </p:nvPr>
        </p:nvSpPr>
        <p:spPr>
          <a:xfrm>
            <a:off x="4115700" y="1338300"/>
            <a:ext cx="4571100" cy="3411600"/>
          </a:xfrm>
          <a:prstGeom prst="rect">
            <a:avLst/>
          </a:prstGeom>
        </p:spPr>
        <p:txBody>
          <a:bodyPr spcFirstLastPara="1" wrap="square" lIns="0" tIns="0" rIns="0" bIns="0" anchor="t" anchorCtr="0">
            <a:noAutofit/>
          </a:bodyPr>
          <a:lstStyle>
            <a:lvl1pPr marL="457200" lvl="0" indent="-355600">
              <a:spcBef>
                <a:spcPts val="0"/>
              </a:spcBef>
              <a:spcAft>
                <a:spcPts val="0"/>
              </a:spcAft>
              <a:buSzPts val="2000"/>
              <a:buChar char="⪢"/>
              <a:defRPr/>
            </a:lvl1pPr>
            <a:lvl2pPr marL="914400" lvl="1" indent="-355600">
              <a:spcBef>
                <a:spcPts val="1000"/>
              </a:spcBef>
              <a:spcAft>
                <a:spcPts val="0"/>
              </a:spcAft>
              <a:buSzPts val="2000"/>
              <a:buChar char="○"/>
              <a:defRPr/>
            </a:lvl2pPr>
            <a:lvl3pPr marL="1371600" lvl="2" indent="-355600">
              <a:spcBef>
                <a:spcPts val="1000"/>
              </a:spcBef>
              <a:spcAft>
                <a:spcPts val="0"/>
              </a:spcAft>
              <a:buSzPts val="2000"/>
              <a:buChar char="■"/>
              <a:defRPr/>
            </a:lvl3pPr>
            <a:lvl4pPr marL="1828800" lvl="3" indent="-355600">
              <a:spcBef>
                <a:spcPts val="1000"/>
              </a:spcBef>
              <a:spcAft>
                <a:spcPts val="0"/>
              </a:spcAft>
              <a:buSzPts val="2000"/>
              <a:buChar char="●"/>
              <a:defRPr/>
            </a:lvl4pPr>
            <a:lvl5pPr marL="2286000" lvl="4" indent="-355600">
              <a:spcBef>
                <a:spcPts val="1000"/>
              </a:spcBef>
              <a:spcAft>
                <a:spcPts val="0"/>
              </a:spcAft>
              <a:buSzPts val="2000"/>
              <a:buChar char="○"/>
              <a:defRPr/>
            </a:lvl5pPr>
            <a:lvl6pPr marL="2743200" lvl="5" indent="-355600">
              <a:spcBef>
                <a:spcPts val="1000"/>
              </a:spcBef>
              <a:spcAft>
                <a:spcPts val="0"/>
              </a:spcAft>
              <a:buSzPts val="2000"/>
              <a:buChar char="■"/>
              <a:defRPr/>
            </a:lvl6pPr>
            <a:lvl7pPr marL="3200400" lvl="6" indent="-355600">
              <a:spcBef>
                <a:spcPts val="1000"/>
              </a:spcBef>
              <a:spcAft>
                <a:spcPts val="0"/>
              </a:spcAft>
              <a:buSzPts val="2000"/>
              <a:buChar char="●"/>
              <a:defRPr/>
            </a:lvl7pPr>
            <a:lvl8pPr marL="3657600" lvl="7" indent="-355600">
              <a:spcBef>
                <a:spcPts val="1000"/>
              </a:spcBef>
              <a:spcAft>
                <a:spcPts val="0"/>
              </a:spcAft>
              <a:buSzPts val="2000"/>
              <a:buChar char="○"/>
              <a:defRPr/>
            </a:lvl8pPr>
            <a:lvl9pPr marL="4114800" lvl="8" indent="-355600">
              <a:spcBef>
                <a:spcPts val="1000"/>
              </a:spcBef>
              <a:spcAft>
                <a:spcPts val="1000"/>
              </a:spcAft>
              <a:buSzPts val="2000"/>
              <a:buChar char="■"/>
              <a:defRPr/>
            </a:lvl9pPr>
          </a:lstStyle>
          <a:p>
            <a:endParaRPr/>
          </a:p>
        </p:txBody>
      </p:sp>
      <p:sp>
        <p:nvSpPr>
          <p:cNvPr id="22" name="Google Shape;22;p5"/>
          <p:cNvSpPr txBox="1">
            <a:spLocks noGrp="1"/>
          </p:cNvSpPr>
          <p:nvPr>
            <p:ph type="sldNum" idx="12"/>
          </p:nvPr>
        </p:nvSpPr>
        <p:spPr>
          <a:xfrm>
            <a:off x="152409" y="474990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bg>
      <p:bgPr>
        <a:blipFill>
          <a:blip r:embed="rId2">
            <a:alphaModFix/>
          </a:blip>
          <a:stretch>
            <a:fillRect/>
          </a:stretch>
        </a:blipFill>
        <a:effectLst/>
      </p:bgPr>
    </p:bg>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2854150" y="205975"/>
            <a:ext cx="5832600" cy="857400"/>
          </a:xfrm>
          <a:prstGeom prst="rect">
            <a:avLst/>
          </a:prstGeom>
        </p:spPr>
        <p:txBody>
          <a:bodyPr spcFirstLastPara="1" wrap="square" lIns="0" tIns="0" rIns="0" bIns="0"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25" name="Google Shape;25;p6"/>
          <p:cNvSpPr txBox="1">
            <a:spLocks noGrp="1"/>
          </p:cNvSpPr>
          <p:nvPr>
            <p:ph type="body" idx="1"/>
          </p:nvPr>
        </p:nvSpPr>
        <p:spPr>
          <a:xfrm>
            <a:off x="2854175" y="1333125"/>
            <a:ext cx="2831100" cy="3459600"/>
          </a:xfrm>
          <a:prstGeom prst="rect">
            <a:avLst/>
          </a:prstGeom>
        </p:spPr>
        <p:txBody>
          <a:bodyPr spcFirstLastPara="1" wrap="square" lIns="0" tIns="0" rIns="0" bIns="0" anchor="t" anchorCtr="0">
            <a:noAutofit/>
          </a:bodyPr>
          <a:lstStyle>
            <a:lvl1pPr marL="457200" lvl="0" indent="-342900">
              <a:spcBef>
                <a:spcPts val="0"/>
              </a:spcBef>
              <a:spcAft>
                <a:spcPts val="0"/>
              </a:spcAft>
              <a:buSzPts val="1800"/>
              <a:buChar char="⪢"/>
              <a:defRPr sz="1800"/>
            </a:lvl1pPr>
            <a:lvl2pPr marL="914400" lvl="1" indent="-342900">
              <a:spcBef>
                <a:spcPts val="1000"/>
              </a:spcBef>
              <a:spcAft>
                <a:spcPts val="0"/>
              </a:spcAft>
              <a:buSzPts val="1800"/>
              <a:buChar char="○"/>
              <a:defRPr sz="1800"/>
            </a:lvl2pPr>
            <a:lvl3pPr marL="1371600" lvl="2" indent="-342900">
              <a:spcBef>
                <a:spcPts val="1000"/>
              </a:spcBef>
              <a:spcAft>
                <a:spcPts val="0"/>
              </a:spcAft>
              <a:buSzPts val="1800"/>
              <a:buChar char="■"/>
              <a:defRPr sz="1800"/>
            </a:lvl3pPr>
            <a:lvl4pPr marL="1828800" lvl="3" indent="-342900">
              <a:spcBef>
                <a:spcPts val="1000"/>
              </a:spcBef>
              <a:spcAft>
                <a:spcPts val="0"/>
              </a:spcAft>
              <a:buSzPts val="1800"/>
              <a:buChar char="●"/>
              <a:defRPr sz="1800"/>
            </a:lvl4pPr>
            <a:lvl5pPr marL="2286000" lvl="4" indent="-342900">
              <a:spcBef>
                <a:spcPts val="1000"/>
              </a:spcBef>
              <a:spcAft>
                <a:spcPts val="0"/>
              </a:spcAft>
              <a:buSzPts val="1800"/>
              <a:buChar char="○"/>
              <a:defRPr sz="1800"/>
            </a:lvl5pPr>
            <a:lvl6pPr marL="2743200" lvl="5" indent="-342900">
              <a:spcBef>
                <a:spcPts val="1000"/>
              </a:spcBef>
              <a:spcAft>
                <a:spcPts val="0"/>
              </a:spcAft>
              <a:buSzPts val="1800"/>
              <a:buChar char="■"/>
              <a:defRPr sz="1800"/>
            </a:lvl6pPr>
            <a:lvl7pPr marL="3200400" lvl="6" indent="-342900">
              <a:spcBef>
                <a:spcPts val="1000"/>
              </a:spcBef>
              <a:spcAft>
                <a:spcPts val="0"/>
              </a:spcAft>
              <a:buSzPts val="1800"/>
              <a:buChar char="●"/>
              <a:defRPr sz="1800"/>
            </a:lvl7pPr>
            <a:lvl8pPr marL="3657600" lvl="7" indent="-342900">
              <a:spcBef>
                <a:spcPts val="1000"/>
              </a:spcBef>
              <a:spcAft>
                <a:spcPts val="0"/>
              </a:spcAft>
              <a:buSzPts val="1800"/>
              <a:buChar char="○"/>
              <a:defRPr sz="1800"/>
            </a:lvl8pPr>
            <a:lvl9pPr marL="4114800" lvl="8" indent="-342900">
              <a:spcBef>
                <a:spcPts val="1000"/>
              </a:spcBef>
              <a:spcAft>
                <a:spcPts val="1000"/>
              </a:spcAft>
              <a:buSzPts val="1800"/>
              <a:buChar char="■"/>
              <a:defRPr sz="1800"/>
            </a:lvl9pPr>
          </a:lstStyle>
          <a:p>
            <a:endParaRPr/>
          </a:p>
        </p:txBody>
      </p:sp>
      <p:sp>
        <p:nvSpPr>
          <p:cNvPr id="26" name="Google Shape;26;p6"/>
          <p:cNvSpPr txBox="1">
            <a:spLocks noGrp="1"/>
          </p:cNvSpPr>
          <p:nvPr>
            <p:ph type="body" idx="2"/>
          </p:nvPr>
        </p:nvSpPr>
        <p:spPr>
          <a:xfrm>
            <a:off x="5855725" y="1333125"/>
            <a:ext cx="2831100" cy="3459600"/>
          </a:xfrm>
          <a:prstGeom prst="rect">
            <a:avLst/>
          </a:prstGeom>
        </p:spPr>
        <p:txBody>
          <a:bodyPr spcFirstLastPara="1" wrap="square" lIns="0" tIns="0" rIns="0" bIns="0" anchor="t" anchorCtr="0">
            <a:noAutofit/>
          </a:bodyPr>
          <a:lstStyle>
            <a:lvl1pPr marL="457200" lvl="0" indent="-342900">
              <a:spcBef>
                <a:spcPts val="0"/>
              </a:spcBef>
              <a:spcAft>
                <a:spcPts val="0"/>
              </a:spcAft>
              <a:buSzPts val="1800"/>
              <a:buChar char="⪢"/>
              <a:defRPr sz="1800"/>
            </a:lvl1pPr>
            <a:lvl2pPr marL="914400" lvl="1" indent="-342900">
              <a:spcBef>
                <a:spcPts val="1000"/>
              </a:spcBef>
              <a:spcAft>
                <a:spcPts val="0"/>
              </a:spcAft>
              <a:buSzPts val="1800"/>
              <a:buChar char="○"/>
              <a:defRPr sz="1800"/>
            </a:lvl2pPr>
            <a:lvl3pPr marL="1371600" lvl="2" indent="-342900">
              <a:spcBef>
                <a:spcPts val="1000"/>
              </a:spcBef>
              <a:spcAft>
                <a:spcPts val="0"/>
              </a:spcAft>
              <a:buSzPts val="1800"/>
              <a:buChar char="■"/>
              <a:defRPr sz="1800"/>
            </a:lvl3pPr>
            <a:lvl4pPr marL="1828800" lvl="3" indent="-342900">
              <a:spcBef>
                <a:spcPts val="1000"/>
              </a:spcBef>
              <a:spcAft>
                <a:spcPts val="0"/>
              </a:spcAft>
              <a:buSzPts val="1800"/>
              <a:buChar char="●"/>
              <a:defRPr sz="1800"/>
            </a:lvl4pPr>
            <a:lvl5pPr marL="2286000" lvl="4" indent="-342900">
              <a:spcBef>
                <a:spcPts val="1000"/>
              </a:spcBef>
              <a:spcAft>
                <a:spcPts val="0"/>
              </a:spcAft>
              <a:buSzPts val="1800"/>
              <a:buChar char="○"/>
              <a:defRPr sz="1800"/>
            </a:lvl5pPr>
            <a:lvl6pPr marL="2743200" lvl="5" indent="-342900">
              <a:spcBef>
                <a:spcPts val="1000"/>
              </a:spcBef>
              <a:spcAft>
                <a:spcPts val="0"/>
              </a:spcAft>
              <a:buSzPts val="1800"/>
              <a:buChar char="■"/>
              <a:defRPr sz="1800"/>
            </a:lvl6pPr>
            <a:lvl7pPr marL="3200400" lvl="6" indent="-342900">
              <a:spcBef>
                <a:spcPts val="1000"/>
              </a:spcBef>
              <a:spcAft>
                <a:spcPts val="0"/>
              </a:spcAft>
              <a:buSzPts val="1800"/>
              <a:buChar char="●"/>
              <a:defRPr sz="1800"/>
            </a:lvl7pPr>
            <a:lvl8pPr marL="3657600" lvl="7" indent="-342900">
              <a:spcBef>
                <a:spcPts val="1000"/>
              </a:spcBef>
              <a:spcAft>
                <a:spcPts val="0"/>
              </a:spcAft>
              <a:buSzPts val="1800"/>
              <a:buChar char="○"/>
              <a:defRPr sz="1800"/>
            </a:lvl8pPr>
            <a:lvl9pPr marL="4114800" lvl="8" indent="-342900">
              <a:spcBef>
                <a:spcPts val="1000"/>
              </a:spcBef>
              <a:spcAft>
                <a:spcPts val="1000"/>
              </a:spcAft>
              <a:buSzPts val="1800"/>
              <a:buChar char="■"/>
              <a:defRPr sz="1800"/>
            </a:lvl9pPr>
          </a:lstStyle>
          <a:p>
            <a:endParaRPr/>
          </a:p>
        </p:txBody>
      </p:sp>
      <p:sp>
        <p:nvSpPr>
          <p:cNvPr id="27" name="Google Shape;27;p6"/>
          <p:cNvSpPr txBox="1">
            <a:spLocks noGrp="1"/>
          </p:cNvSpPr>
          <p:nvPr>
            <p:ph type="sldNum" idx="12"/>
          </p:nvPr>
        </p:nvSpPr>
        <p:spPr>
          <a:xfrm>
            <a:off x="152409" y="4749901"/>
            <a:ext cx="548700" cy="393600"/>
          </a:xfrm>
          <a:prstGeom prst="rect">
            <a:avLst/>
          </a:prstGeom>
        </p:spPr>
        <p:txBody>
          <a:bodyPr spcFirstLastPara="1" wrap="square" lIns="0" tIns="0" rIns="0" bIns="0"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854150" y="205975"/>
            <a:ext cx="5832600" cy="857400"/>
          </a:xfrm>
          <a:prstGeom prst="rect">
            <a:avLst/>
          </a:prstGeom>
        </p:spPr>
        <p:txBody>
          <a:bodyPr spcFirstLastPara="1" wrap="square" lIns="0" tIns="0" rIns="0" bIns="0" anchor="b"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30" name="Google Shape;30;p7"/>
          <p:cNvSpPr txBox="1">
            <a:spLocks noGrp="1"/>
          </p:cNvSpPr>
          <p:nvPr>
            <p:ph type="body" idx="1"/>
          </p:nvPr>
        </p:nvSpPr>
        <p:spPr>
          <a:xfrm>
            <a:off x="2854150" y="1333125"/>
            <a:ext cx="1859400" cy="34596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1000"/>
              </a:spcBef>
              <a:spcAft>
                <a:spcPts val="0"/>
              </a:spcAft>
              <a:buSzPts val="1600"/>
              <a:buChar char="○"/>
              <a:defRPr sz="1600"/>
            </a:lvl2pPr>
            <a:lvl3pPr marL="1371600" lvl="2" indent="-330200" rtl="0">
              <a:spcBef>
                <a:spcPts val="1000"/>
              </a:spcBef>
              <a:spcAft>
                <a:spcPts val="0"/>
              </a:spcAft>
              <a:buSzPts val="1600"/>
              <a:buChar char="■"/>
              <a:defRPr sz="1600"/>
            </a:lvl3pPr>
            <a:lvl4pPr marL="1828800" lvl="3" indent="-330200" rtl="0">
              <a:spcBef>
                <a:spcPts val="1000"/>
              </a:spcBef>
              <a:spcAft>
                <a:spcPts val="0"/>
              </a:spcAft>
              <a:buSzPts val="1600"/>
              <a:buChar char="●"/>
              <a:defRPr sz="1600"/>
            </a:lvl4pPr>
            <a:lvl5pPr marL="2286000" lvl="4" indent="-330200" rtl="0">
              <a:spcBef>
                <a:spcPts val="1000"/>
              </a:spcBef>
              <a:spcAft>
                <a:spcPts val="0"/>
              </a:spcAft>
              <a:buSzPts val="1600"/>
              <a:buChar char="○"/>
              <a:defRPr sz="1600"/>
            </a:lvl5pPr>
            <a:lvl6pPr marL="2743200" lvl="5" indent="-330200" rtl="0">
              <a:spcBef>
                <a:spcPts val="1000"/>
              </a:spcBef>
              <a:spcAft>
                <a:spcPts val="0"/>
              </a:spcAft>
              <a:buSzPts val="1600"/>
              <a:buChar char="■"/>
              <a:defRPr sz="1600"/>
            </a:lvl6pPr>
            <a:lvl7pPr marL="3200400" lvl="6" indent="-330200" rtl="0">
              <a:spcBef>
                <a:spcPts val="1000"/>
              </a:spcBef>
              <a:spcAft>
                <a:spcPts val="0"/>
              </a:spcAft>
              <a:buSzPts val="1600"/>
              <a:buChar char="●"/>
              <a:defRPr sz="1600"/>
            </a:lvl7pPr>
            <a:lvl8pPr marL="3657600" lvl="7" indent="-330200" rtl="0">
              <a:spcBef>
                <a:spcPts val="1000"/>
              </a:spcBef>
              <a:spcAft>
                <a:spcPts val="0"/>
              </a:spcAft>
              <a:buSzPts val="1600"/>
              <a:buChar char="○"/>
              <a:defRPr sz="1600"/>
            </a:lvl8pPr>
            <a:lvl9pPr marL="4114800" lvl="8" indent="-330200" rtl="0">
              <a:spcBef>
                <a:spcPts val="1000"/>
              </a:spcBef>
              <a:spcAft>
                <a:spcPts val="1000"/>
              </a:spcAft>
              <a:buSzPts val="1600"/>
              <a:buChar char="■"/>
              <a:defRPr sz="1600"/>
            </a:lvl9pPr>
          </a:lstStyle>
          <a:p>
            <a:endParaRPr/>
          </a:p>
        </p:txBody>
      </p:sp>
      <p:sp>
        <p:nvSpPr>
          <p:cNvPr id="31" name="Google Shape;31;p7"/>
          <p:cNvSpPr txBox="1">
            <a:spLocks noGrp="1"/>
          </p:cNvSpPr>
          <p:nvPr>
            <p:ph type="body" idx="2"/>
          </p:nvPr>
        </p:nvSpPr>
        <p:spPr>
          <a:xfrm>
            <a:off x="4808736" y="1333125"/>
            <a:ext cx="1859400" cy="34596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1000"/>
              </a:spcBef>
              <a:spcAft>
                <a:spcPts val="0"/>
              </a:spcAft>
              <a:buSzPts val="1600"/>
              <a:buChar char="○"/>
              <a:defRPr sz="1600"/>
            </a:lvl2pPr>
            <a:lvl3pPr marL="1371600" lvl="2" indent="-330200" rtl="0">
              <a:spcBef>
                <a:spcPts val="1000"/>
              </a:spcBef>
              <a:spcAft>
                <a:spcPts val="0"/>
              </a:spcAft>
              <a:buSzPts val="1600"/>
              <a:buChar char="■"/>
              <a:defRPr sz="1600"/>
            </a:lvl3pPr>
            <a:lvl4pPr marL="1828800" lvl="3" indent="-330200" rtl="0">
              <a:spcBef>
                <a:spcPts val="1000"/>
              </a:spcBef>
              <a:spcAft>
                <a:spcPts val="0"/>
              </a:spcAft>
              <a:buSzPts val="1600"/>
              <a:buChar char="●"/>
              <a:defRPr sz="1600"/>
            </a:lvl4pPr>
            <a:lvl5pPr marL="2286000" lvl="4" indent="-330200" rtl="0">
              <a:spcBef>
                <a:spcPts val="1000"/>
              </a:spcBef>
              <a:spcAft>
                <a:spcPts val="0"/>
              </a:spcAft>
              <a:buSzPts val="1600"/>
              <a:buChar char="○"/>
              <a:defRPr sz="1600"/>
            </a:lvl5pPr>
            <a:lvl6pPr marL="2743200" lvl="5" indent="-330200" rtl="0">
              <a:spcBef>
                <a:spcPts val="1000"/>
              </a:spcBef>
              <a:spcAft>
                <a:spcPts val="0"/>
              </a:spcAft>
              <a:buSzPts val="1600"/>
              <a:buChar char="■"/>
              <a:defRPr sz="1600"/>
            </a:lvl6pPr>
            <a:lvl7pPr marL="3200400" lvl="6" indent="-330200" rtl="0">
              <a:spcBef>
                <a:spcPts val="1000"/>
              </a:spcBef>
              <a:spcAft>
                <a:spcPts val="0"/>
              </a:spcAft>
              <a:buSzPts val="1600"/>
              <a:buChar char="●"/>
              <a:defRPr sz="1600"/>
            </a:lvl7pPr>
            <a:lvl8pPr marL="3657600" lvl="7" indent="-330200" rtl="0">
              <a:spcBef>
                <a:spcPts val="1000"/>
              </a:spcBef>
              <a:spcAft>
                <a:spcPts val="0"/>
              </a:spcAft>
              <a:buSzPts val="1600"/>
              <a:buChar char="○"/>
              <a:defRPr sz="1600"/>
            </a:lvl8pPr>
            <a:lvl9pPr marL="4114800" lvl="8" indent="-330200" rtl="0">
              <a:spcBef>
                <a:spcPts val="1000"/>
              </a:spcBef>
              <a:spcAft>
                <a:spcPts val="1000"/>
              </a:spcAft>
              <a:buSzPts val="1600"/>
              <a:buChar char="■"/>
              <a:defRPr sz="1600"/>
            </a:lvl9pPr>
          </a:lstStyle>
          <a:p>
            <a:endParaRPr/>
          </a:p>
        </p:txBody>
      </p:sp>
      <p:sp>
        <p:nvSpPr>
          <p:cNvPr id="32" name="Google Shape;32;p7"/>
          <p:cNvSpPr txBox="1">
            <a:spLocks noGrp="1"/>
          </p:cNvSpPr>
          <p:nvPr>
            <p:ph type="body" idx="3"/>
          </p:nvPr>
        </p:nvSpPr>
        <p:spPr>
          <a:xfrm>
            <a:off x="6763323" y="1333125"/>
            <a:ext cx="1859400" cy="34596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1000"/>
              </a:spcBef>
              <a:spcAft>
                <a:spcPts val="0"/>
              </a:spcAft>
              <a:buSzPts val="1600"/>
              <a:buChar char="○"/>
              <a:defRPr sz="1600"/>
            </a:lvl2pPr>
            <a:lvl3pPr marL="1371600" lvl="2" indent="-330200" rtl="0">
              <a:spcBef>
                <a:spcPts val="1000"/>
              </a:spcBef>
              <a:spcAft>
                <a:spcPts val="0"/>
              </a:spcAft>
              <a:buSzPts val="1600"/>
              <a:buChar char="■"/>
              <a:defRPr sz="1600"/>
            </a:lvl3pPr>
            <a:lvl4pPr marL="1828800" lvl="3" indent="-330200" rtl="0">
              <a:spcBef>
                <a:spcPts val="1000"/>
              </a:spcBef>
              <a:spcAft>
                <a:spcPts val="0"/>
              </a:spcAft>
              <a:buSzPts val="1600"/>
              <a:buChar char="●"/>
              <a:defRPr sz="1600"/>
            </a:lvl4pPr>
            <a:lvl5pPr marL="2286000" lvl="4" indent="-330200" rtl="0">
              <a:spcBef>
                <a:spcPts val="1000"/>
              </a:spcBef>
              <a:spcAft>
                <a:spcPts val="0"/>
              </a:spcAft>
              <a:buSzPts val="1600"/>
              <a:buChar char="○"/>
              <a:defRPr sz="1600"/>
            </a:lvl5pPr>
            <a:lvl6pPr marL="2743200" lvl="5" indent="-330200" rtl="0">
              <a:spcBef>
                <a:spcPts val="1000"/>
              </a:spcBef>
              <a:spcAft>
                <a:spcPts val="0"/>
              </a:spcAft>
              <a:buSzPts val="1600"/>
              <a:buChar char="■"/>
              <a:defRPr sz="1600"/>
            </a:lvl6pPr>
            <a:lvl7pPr marL="3200400" lvl="6" indent="-330200" rtl="0">
              <a:spcBef>
                <a:spcPts val="1000"/>
              </a:spcBef>
              <a:spcAft>
                <a:spcPts val="0"/>
              </a:spcAft>
              <a:buSzPts val="1600"/>
              <a:buChar char="●"/>
              <a:defRPr sz="1600"/>
            </a:lvl7pPr>
            <a:lvl8pPr marL="3657600" lvl="7" indent="-330200" rtl="0">
              <a:spcBef>
                <a:spcPts val="1000"/>
              </a:spcBef>
              <a:spcAft>
                <a:spcPts val="0"/>
              </a:spcAft>
              <a:buSzPts val="1600"/>
              <a:buChar char="○"/>
              <a:defRPr sz="1600"/>
            </a:lvl8pPr>
            <a:lvl9pPr marL="4114800" lvl="8" indent="-330200" rtl="0">
              <a:spcBef>
                <a:spcPts val="1000"/>
              </a:spcBef>
              <a:spcAft>
                <a:spcPts val="1000"/>
              </a:spcAft>
              <a:buSzPts val="1600"/>
              <a:buChar char="■"/>
              <a:defRPr sz="1600"/>
            </a:lvl9pPr>
          </a:lstStyle>
          <a:p>
            <a:endParaRPr/>
          </a:p>
        </p:txBody>
      </p:sp>
      <p:sp>
        <p:nvSpPr>
          <p:cNvPr id="33" name="Google Shape;33;p7"/>
          <p:cNvSpPr txBox="1">
            <a:spLocks noGrp="1"/>
          </p:cNvSpPr>
          <p:nvPr>
            <p:ph type="sldNum" idx="12"/>
          </p:nvPr>
        </p:nvSpPr>
        <p:spPr>
          <a:xfrm>
            <a:off x="152409" y="4749901"/>
            <a:ext cx="548700" cy="393600"/>
          </a:xfrm>
          <a:prstGeom prst="rect">
            <a:avLst/>
          </a:prstGeom>
        </p:spPr>
        <p:txBody>
          <a:bodyPr spcFirstLastPara="1" wrap="square" lIns="0" tIns="0" rIns="0" bIns="0"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4115700" y="205975"/>
            <a:ext cx="4571100" cy="857400"/>
          </a:xfrm>
          <a:prstGeom prst="rect">
            <a:avLst/>
          </a:prstGeom>
        </p:spPr>
        <p:txBody>
          <a:bodyPr spcFirstLastPara="1" wrap="square" lIns="0" tIns="0" rIns="0" bIns="0"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36" name="Google Shape;36;p8"/>
          <p:cNvSpPr txBox="1">
            <a:spLocks noGrp="1"/>
          </p:cNvSpPr>
          <p:nvPr>
            <p:ph type="sldNum" idx="12"/>
          </p:nvPr>
        </p:nvSpPr>
        <p:spPr>
          <a:xfrm>
            <a:off x="152409" y="474990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bg>
      <p:bgPr>
        <a:blipFill>
          <a:blip r:embed="rId2">
            <a:alphaModFix/>
          </a:blip>
          <a:stretch>
            <a:fillRect/>
          </a:stretch>
        </a:blipFill>
        <a:effectLst/>
      </p:bgPr>
    </p:bg>
    <p:spTree>
      <p:nvGrpSpPr>
        <p:cNvPr id="1" name="Shape 37"/>
        <p:cNvGrpSpPr/>
        <p:nvPr/>
      </p:nvGrpSpPr>
      <p:grpSpPr>
        <a:xfrm>
          <a:off x="0" y="0"/>
          <a:ext cx="0" cy="0"/>
          <a:chOff x="0" y="0"/>
          <a:chExt cx="0" cy="0"/>
        </a:xfrm>
      </p:grpSpPr>
      <p:sp>
        <p:nvSpPr>
          <p:cNvPr id="38" name="Google Shape;38;p9"/>
          <p:cNvSpPr txBox="1">
            <a:spLocks noGrp="1"/>
          </p:cNvSpPr>
          <p:nvPr>
            <p:ph type="body" idx="1"/>
          </p:nvPr>
        </p:nvSpPr>
        <p:spPr>
          <a:xfrm>
            <a:off x="4115700" y="4406300"/>
            <a:ext cx="4571100" cy="519600"/>
          </a:xfrm>
          <a:prstGeom prst="rect">
            <a:avLst/>
          </a:prstGeom>
        </p:spPr>
        <p:txBody>
          <a:bodyPr spcFirstLastPara="1" wrap="square" lIns="0" tIns="0" rIns="0" bIns="0" anchor="t" anchorCtr="0">
            <a:noAutofit/>
          </a:bodyPr>
          <a:lstStyle>
            <a:lvl1pPr marL="457200" lvl="0" indent="-228600">
              <a:spcBef>
                <a:spcPts val="360"/>
              </a:spcBef>
              <a:spcAft>
                <a:spcPts val="1000"/>
              </a:spcAft>
              <a:buSzPts val="1600"/>
              <a:buNone/>
              <a:defRPr sz="1600"/>
            </a:lvl1pPr>
          </a:lstStyle>
          <a:p>
            <a:endParaRPr/>
          </a:p>
        </p:txBody>
      </p:sp>
      <p:sp>
        <p:nvSpPr>
          <p:cNvPr id="39" name="Google Shape;39;p9"/>
          <p:cNvSpPr txBox="1">
            <a:spLocks noGrp="1"/>
          </p:cNvSpPr>
          <p:nvPr>
            <p:ph type="sldNum" idx="12"/>
          </p:nvPr>
        </p:nvSpPr>
        <p:spPr>
          <a:xfrm>
            <a:off x="152409" y="474990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
        <p:cNvGrpSpPr/>
        <p:nvPr/>
      </p:nvGrpSpPr>
      <p:grpSpPr>
        <a:xfrm>
          <a:off x="0" y="0"/>
          <a:ext cx="0" cy="0"/>
          <a:chOff x="0" y="0"/>
          <a:chExt cx="0" cy="0"/>
        </a:xfrm>
      </p:grpSpPr>
      <p:sp>
        <p:nvSpPr>
          <p:cNvPr id="41" name="Google Shape;41;p10"/>
          <p:cNvSpPr txBox="1">
            <a:spLocks noGrp="1"/>
          </p:cNvSpPr>
          <p:nvPr>
            <p:ph type="sldNum" idx="12"/>
          </p:nvPr>
        </p:nvSpPr>
        <p:spPr>
          <a:xfrm>
            <a:off x="152409" y="474990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15700" y="205975"/>
            <a:ext cx="4571100" cy="8574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accent3"/>
              </a:buClr>
              <a:buSzPts val="2000"/>
              <a:buFont typeface="Kalam"/>
              <a:buNone/>
              <a:defRPr sz="2000">
                <a:solidFill>
                  <a:schemeClr val="accent3"/>
                </a:solidFill>
                <a:latin typeface="Kalam"/>
                <a:ea typeface="Kalam"/>
                <a:cs typeface="Kalam"/>
                <a:sym typeface="Kalam"/>
              </a:defRPr>
            </a:lvl1pPr>
            <a:lvl2pPr lvl="1">
              <a:spcBef>
                <a:spcPts val="0"/>
              </a:spcBef>
              <a:spcAft>
                <a:spcPts val="0"/>
              </a:spcAft>
              <a:buClr>
                <a:schemeClr val="accent3"/>
              </a:buClr>
              <a:buSzPts val="2000"/>
              <a:buFont typeface="Kalam"/>
              <a:buNone/>
              <a:defRPr sz="2000">
                <a:solidFill>
                  <a:schemeClr val="accent3"/>
                </a:solidFill>
                <a:latin typeface="Kalam"/>
                <a:ea typeface="Kalam"/>
                <a:cs typeface="Kalam"/>
                <a:sym typeface="Kalam"/>
              </a:defRPr>
            </a:lvl2pPr>
            <a:lvl3pPr lvl="2">
              <a:spcBef>
                <a:spcPts val="0"/>
              </a:spcBef>
              <a:spcAft>
                <a:spcPts val="0"/>
              </a:spcAft>
              <a:buClr>
                <a:schemeClr val="accent3"/>
              </a:buClr>
              <a:buSzPts val="2000"/>
              <a:buFont typeface="Kalam"/>
              <a:buNone/>
              <a:defRPr sz="2000">
                <a:solidFill>
                  <a:schemeClr val="accent3"/>
                </a:solidFill>
                <a:latin typeface="Kalam"/>
                <a:ea typeface="Kalam"/>
                <a:cs typeface="Kalam"/>
                <a:sym typeface="Kalam"/>
              </a:defRPr>
            </a:lvl3pPr>
            <a:lvl4pPr lvl="3">
              <a:spcBef>
                <a:spcPts val="0"/>
              </a:spcBef>
              <a:spcAft>
                <a:spcPts val="0"/>
              </a:spcAft>
              <a:buClr>
                <a:schemeClr val="accent3"/>
              </a:buClr>
              <a:buSzPts val="2000"/>
              <a:buFont typeface="Kalam"/>
              <a:buNone/>
              <a:defRPr sz="2000">
                <a:solidFill>
                  <a:schemeClr val="accent3"/>
                </a:solidFill>
                <a:latin typeface="Kalam"/>
                <a:ea typeface="Kalam"/>
                <a:cs typeface="Kalam"/>
                <a:sym typeface="Kalam"/>
              </a:defRPr>
            </a:lvl4pPr>
            <a:lvl5pPr lvl="4">
              <a:spcBef>
                <a:spcPts val="0"/>
              </a:spcBef>
              <a:spcAft>
                <a:spcPts val="0"/>
              </a:spcAft>
              <a:buClr>
                <a:schemeClr val="accent3"/>
              </a:buClr>
              <a:buSzPts val="2000"/>
              <a:buFont typeface="Kalam"/>
              <a:buNone/>
              <a:defRPr sz="2000">
                <a:solidFill>
                  <a:schemeClr val="accent3"/>
                </a:solidFill>
                <a:latin typeface="Kalam"/>
                <a:ea typeface="Kalam"/>
                <a:cs typeface="Kalam"/>
                <a:sym typeface="Kalam"/>
              </a:defRPr>
            </a:lvl5pPr>
            <a:lvl6pPr lvl="5">
              <a:spcBef>
                <a:spcPts val="0"/>
              </a:spcBef>
              <a:spcAft>
                <a:spcPts val="0"/>
              </a:spcAft>
              <a:buClr>
                <a:schemeClr val="accent3"/>
              </a:buClr>
              <a:buSzPts val="2000"/>
              <a:buFont typeface="Kalam"/>
              <a:buNone/>
              <a:defRPr sz="2000">
                <a:solidFill>
                  <a:schemeClr val="accent3"/>
                </a:solidFill>
                <a:latin typeface="Kalam"/>
                <a:ea typeface="Kalam"/>
                <a:cs typeface="Kalam"/>
                <a:sym typeface="Kalam"/>
              </a:defRPr>
            </a:lvl6pPr>
            <a:lvl7pPr lvl="6">
              <a:spcBef>
                <a:spcPts val="0"/>
              </a:spcBef>
              <a:spcAft>
                <a:spcPts val="0"/>
              </a:spcAft>
              <a:buClr>
                <a:schemeClr val="accent3"/>
              </a:buClr>
              <a:buSzPts val="2000"/>
              <a:buFont typeface="Kalam"/>
              <a:buNone/>
              <a:defRPr sz="2000">
                <a:solidFill>
                  <a:schemeClr val="accent3"/>
                </a:solidFill>
                <a:latin typeface="Kalam"/>
                <a:ea typeface="Kalam"/>
                <a:cs typeface="Kalam"/>
                <a:sym typeface="Kalam"/>
              </a:defRPr>
            </a:lvl7pPr>
            <a:lvl8pPr lvl="7">
              <a:spcBef>
                <a:spcPts val="0"/>
              </a:spcBef>
              <a:spcAft>
                <a:spcPts val="0"/>
              </a:spcAft>
              <a:buClr>
                <a:schemeClr val="accent3"/>
              </a:buClr>
              <a:buSzPts val="2000"/>
              <a:buFont typeface="Kalam"/>
              <a:buNone/>
              <a:defRPr sz="2000">
                <a:solidFill>
                  <a:schemeClr val="accent3"/>
                </a:solidFill>
                <a:latin typeface="Kalam"/>
                <a:ea typeface="Kalam"/>
                <a:cs typeface="Kalam"/>
                <a:sym typeface="Kalam"/>
              </a:defRPr>
            </a:lvl8pPr>
            <a:lvl9pPr lvl="8">
              <a:spcBef>
                <a:spcPts val="0"/>
              </a:spcBef>
              <a:spcAft>
                <a:spcPts val="0"/>
              </a:spcAft>
              <a:buClr>
                <a:schemeClr val="accent3"/>
              </a:buClr>
              <a:buSzPts val="2000"/>
              <a:buFont typeface="Kalam"/>
              <a:buNone/>
              <a:defRPr sz="2000">
                <a:solidFill>
                  <a:schemeClr val="accent3"/>
                </a:solidFill>
                <a:latin typeface="Kalam"/>
                <a:ea typeface="Kalam"/>
                <a:cs typeface="Kalam"/>
                <a:sym typeface="Kalam"/>
              </a:defRPr>
            </a:lvl9pPr>
          </a:lstStyle>
          <a:p>
            <a:endParaRPr/>
          </a:p>
        </p:txBody>
      </p:sp>
      <p:sp>
        <p:nvSpPr>
          <p:cNvPr id="7" name="Google Shape;7;p1"/>
          <p:cNvSpPr txBox="1">
            <a:spLocks noGrp="1"/>
          </p:cNvSpPr>
          <p:nvPr>
            <p:ph type="body" idx="1"/>
          </p:nvPr>
        </p:nvSpPr>
        <p:spPr>
          <a:xfrm>
            <a:off x="4115700" y="1338300"/>
            <a:ext cx="4571100" cy="3411600"/>
          </a:xfrm>
          <a:prstGeom prst="rect">
            <a:avLst/>
          </a:prstGeom>
          <a:noFill/>
          <a:ln>
            <a:noFill/>
          </a:ln>
        </p:spPr>
        <p:txBody>
          <a:bodyPr spcFirstLastPara="1" wrap="square" lIns="0" tIns="0" rIns="0" bIns="0" anchor="t" anchorCtr="0">
            <a:noAutofit/>
          </a:bodyPr>
          <a:lstStyle>
            <a:lvl1pPr marL="457200" lvl="0" indent="-355600">
              <a:lnSpc>
                <a:spcPct val="115000"/>
              </a:lnSpc>
              <a:spcBef>
                <a:spcPts val="0"/>
              </a:spcBef>
              <a:spcAft>
                <a:spcPts val="0"/>
              </a:spcAft>
              <a:buClr>
                <a:schemeClr val="accent4"/>
              </a:buClr>
              <a:buSzPts val="2000"/>
              <a:buFont typeface="Merriweather"/>
              <a:buChar char="⪢"/>
              <a:defRPr sz="2000">
                <a:solidFill>
                  <a:schemeClr val="dk1"/>
                </a:solidFill>
                <a:latin typeface="Merriweather"/>
                <a:ea typeface="Merriweather"/>
                <a:cs typeface="Merriweather"/>
                <a:sym typeface="Merriweather"/>
              </a:defRPr>
            </a:lvl1pPr>
            <a:lvl2pPr marL="914400" lvl="1" indent="-355600">
              <a:lnSpc>
                <a:spcPct val="115000"/>
              </a:lnSpc>
              <a:spcBef>
                <a:spcPts val="1000"/>
              </a:spcBef>
              <a:spcAft>
                <a:spcPts val="0"/>
              </a:spcAft>
              <a:buClr>
                <a:schemeClr val="accent4"/>
              </a:buClr>
              <a:buSzPts val="2000"/>
              <a:buFont typeface="Merriweather"/>
              <a:buChar char="○"/>
              <a:defRPr sz="2000">
                <a:solidFill>
                  <a:schemeClr val="dk1"/>
                </a:solidFill>
                <a:latin typeface="Merriweather"/>
                <a:ea typeface="Merriweather"/>
                <a:cs typeface="Merriweather"/>
                <a:sym typeface="Merriweather"/>
              </a:defRPr>
            </a:lvl2pPr>
            <a:lvl3pPr marL="1371600" lvl="2" indent="-355600">
              <a:lnSpc>
                <a:spcPct val="115000"/>
              </a:lnSpc>
              <a:spcBef>
                <a:spcPts val="1000"/>
              </a:spcBef>
              <a:spcAft>
                <a:spcPts val="0"/>
              </a:spcAft>
              <a:buClr>
                <a:schemeClr val="accent4"/>
              </a:buClr>
              <a:buSzPts val="2000"/>
              <a:buFont typeface="Merriweather"/>
              <a:buChar char="■"/>
              <a:defRPr sz="2000">
                <a:solidFill>
                  <a:schemeClr val="dk1"/>
                </a:solidFill>
                <a:latin typeface="Merriweather"/>
                <a:ea typeface="Merriweather"/>
                <a:cs typeface="Merriweather"/>
                <a:sym typeface="Merriweather"/>
              </a:defRPr>
            </a:lvl3pPr>
            <a:lvl4pPr marL="1828800" lvl="3" indent="-355600">
              <a:lnSpc>
                <a:spcPct val="115000"/>
              </a:lnSpc>
              <a:spcBef>
                <a:spcPts val="1000"/>
              </a:spcBef>
              <a:spcAft>
                <a:spcPts val="0"/>
              </a:spcAft>
              <a:buClr>
                <a:schemeClr val="dk1"/>
              </a:buClr>
              <a:buSzPts val="2000"/>
              <a:buFont typeface="Merriweather"/>
              <a:buChar char="●"/>
              <a:defRPr sz="2000">
                <a:solidFill>
                  <a:schemeClr val="dk1"/>
                </a:solidFill>
                <a:latin typeface="Merriweather"/>
                <a:ea typeface="Merriweather"/>
                <a:cs typeface="Merriweather"/>
                <a:sym typeface="Merriweather"/>
              </a:defRPr>
            </a:lvl4pPr>
            <a:lvl5pPr marL="2286000" lvl="4" indent="-355600">
              <a:lnSpc>
                <a:spcPct val="115000"/>
              </a:lnSpc>
              <a:spcBef>
                <a:spcPts val="1000"/>
              </a:spcBef>
              <a:spcAft>
                <a:spcPts val="0"/>
              </a:spcAft>
              <a:buClr>
                <a:schemeClr val="dk1"/>
              </a:buClr>
              <a:buSzPts val="2000"/>
              <a:buFont typeface="Merriweather"/>
              <a:buChar char="○"/>
              <a:defRPr sz="2000">
                <a:solidFill>
                  <a:schemeClr val="dk1"/>
                </a:solidFill>
                <a:latin typeface="Merriweather"/>
                <a:ea typeface="Merriweather"/>
                <a:cs typeface="Merriweather"/>
                <a:sym typeface="Merriweather"/>
              </a:defRPr>
            </a:lvl5pPr>
            <a:lvl6pPr marL="2743200" lvl="5" indent="-355600">
              <a:lnSpc>
                <a:spcPct val="115000"/>
              </a:lnSpc>
              <a:spcBef>
                <a:spcPts val="1000"/>
              </a:spcBef>
              <a:spcAft>
                <a:spcPts val="0"/>
              </a:spcAft>
              <a:buClr>
                <a:schemeClr val="dk1"/>
              </a:buClr>
              <a:buSzPts val="2000"/>
              <a:buFont typeface="Merriweather"/>
              <a:buChar char="■"/>
              <a:defRPr sz="2000">
                <a:solidFill>
                  <a:schemeClr val="dk1"/>
                </a:solidFill>
                <a:latin typeface="Merriweather"/>
                <a:ea typeface="Merriweather"/>
                <a:cs typeface="Merriweather"/>
                <a:sym typeface="Merriweather"/>
              </a:defRPr>
            </a:lvl6pPr>
            <a:lvl7pPr marL="3200400" lvl="6" indent="-355600">
              <a:lnSpc>
                <a:spcPct val="115000"/>
              </a:lnSpc>
              <a:spcBef>
                <a:spcPts val="1000"/>
              </a:spcBef>
              <a:spcAft>
                <a:spcPts val="0"/>
              </a:spcAft>
              <a:buClr>
                <a:schemeClr val="dk1"/>
              </a:buClr>
              <a:buSzPts val="2000"/>
              <a:buFont typeface="Merriweather"/>
              <a:buChar char="●"/>
              <a:defRPr sz="2000">
                <a:solidFill>
                  <a:schemeClr val="dk1"/>
                </a:solidFill>
                <a:latin typeface="Merriweather"/>
                <a:ea typeface="Merriweather"/>
                <a:cs typeface="Merriweather"/>
                <a:sym typeface="Merriweather"/>
              </a:defRPr>
            </a:lvl7pPr>
            <a:lvl8pPr marL="3657600" lvl="7" indent="-355600">
              <a:lnSpc>
                <a:spcPct val="115000"/>
              </a:lnSpc>
              <a:spcBef>
                <a:spcPts val="1000"/>
              </a:spcBef>
              <a:spcAft>
                <a:spcPts val="0"/>
              </a:spcAft>
              <a:buClr>
                <a:schemeClr val="dk1"/>
              </a:buClr>
              <a:buSzPts val="2000"/>
              <a:buFont typeface="Merriweather"/>
              <a:buChar char="○"/>
              <a:defRPr sz="2000">
                <a:solidFill>
                  <a:schemeClr val="dk1"/>
                </a:solidFill>
                <a:latin typeface="Merriweather"/>
                <a:ea typeface="Merriweather"/>
                <a:cs typeface="Merriweather"/>
                <a:sym typeface="Merriweather"/>
              </a:defRPr>
            </a:lvl8pPr>
            <a:lvl9pPr marL="4114800" lvl="8" indent="-355600">
              <a:lnSpc>
                <a:spcPct val="115000"/>
              </a:lnSpc>
              <a:spcBef>
                <a:spcPts val="1000"/>
              </a:spcBef>
              <a:spcAft>
                <a:spcPts val="1000"/>
              </a:spcAft>
              <a:buClr>
                <a:schemeClr val="dk1"/>
              </a:buClr>
              <a:buSzPts val="2000"/>
              <a:buFont typeface="Merriweather"/>
              <a:buChar char="■"/>
              <a:defRPr sz="2000">
                <a:solidFill>
                  <a:schemeClr val="dk1"/>
                </a:solidFill>
                <a:latin typeface="Merriweather"/>
                <a:ea typeface="Merriweather"/>
                <a:cs typeface="Merriweather"/>
                <a:sym typeface="Merriweather"/>
              </a:defRPr>
            </a:lvl9pPr>
          </a:lstStyle>
          <a:p>
            <a:endParaRPr/>
          </a:p>
        </p:txBody>
      </p:sp>
      <p:sp>
        <p:nvSpPr>
          <p:cNvPr id="8" name="Google Shape;8;p1"/>
          <p:cNvSpPr txBox="1">
            <a:spLocks noGrp="1"/>
          </p:cNvSpPr>
          <p:nvPr>
            <p:ph type="sldNum" idx="12"/>
          </p:nvPr>
        </p:nvSpPr>
        <p:spPr>
          <a:xfrm>
            <a:off x="152409" y="4749901"/>
            <a:ext cx="548700" cy="393600"/>
          </a:xfrm>
          <a:prstGeom prst="rect">
            <a:avLst/>
          </a:prstGeom>
          <a:noFill/>
          <a:ln>
            <a:noFill/>
          </a:ln>
        </p:spPr>
        <p:txBody>
          <a:bodyPr spcFirstLastPara="1" wrap="square" lIns="0" tIns="0" rIns="0" bIns="0" anchor="ctr" anchorCtr="0">
            <a:noAutofit/>
          </a:bodyPr>
          <a:lstStyle>
            <a:lvl1pPr lvl="0">
              <a:buNone/>
              <a:defRPr sz="1300">
                <a:solidFill>
                  <a:schemeClr val="accent1"/>
                </a:solidFill>
                <a:latin typeface="Kalam"/>
                <a:ea typeface="Kalam"/>
                <a:cs typeface="Kalam"/>
                <a:sym typeface="Kalam"/>
              </a:defRPr>
            </a:lvl1pPr>
            <a:lvl2pPr lvl="1">
              <a:buNone/>
              <a:defRPr sz="1300">
                <a:solidFill>
                  <a:schemeClr val="accent1"/>
                </a:solidFill>
                <a:latin typeface="Kalam"/>
                <a:ea typeface="Kalam"/>
                <a:cs typeface="Kalam"/>
                <a:sym typeface="Kalam"/>
              </a:defRPr>
            </a:lvl2pPr>
            <a:lvl3pPr lvl="2">
              <a:buNone/>
              <a:defRPr sz="1300">
                <a:solidFill>
                  <a:schemeClr val="accent1"/>
                </a:solidFill>
                <a:latin typeface="Kalam"/>
                <a:ea typeface="Kalam"/>
                <a:cs typeface="Kalam"/>
                <a:sym typeface="Kalam"/>
              </a:defRPr>
            </a:lvl3pPr>
            <a:lvl4pPr lvl="3">
              <a:buNone/>
              <a:defRPr sz="1300">
                <a:solidFill>
                  <a:schemeClr val="accent1"/>
                </a:solidFill>
                <a:latin typeface="Kalam"/>
                <a:ea typeface="Kalam"/>
                <a:cs typeface="Kalam"/>
                <a:sym typeface="Kalam"/>
              </a:defRPr>
            </a:lvl4pPr>
            <a:lvl5pPr lvl="4">
              <a:buNone/>
              <a:defRPr sz="1300">
                <a:solidFill>
                  <a:schemeClr val="accent1"/>
                </a:solidFill>
                <a:latin typeface="Kalam"/>
                <a:ea typeface="Kalam"/>
                <a:cs typeface="Kalam"/>
                <a:sym typeface="Kalam"/>
              </a:defRPr>
            </a:lvl5pPr>
            <a:lvl6pPr lvl="5">
              <a:buNone/>
              <a:defRPr sz="1300">
                <a:solidFill>
                  <a:schemeClr val="accent1"/>
                </a:solidFill>
                <a:latin typeface="Kalam"/>
                <a:ea typeface="Kalam"/>
                <a:cs typeface="Kalam"/>
                <a:sym typeface="Kalam"/>
              </a:defRPr>
            </a:lvl6pPr>
            <a:lvl7pPr lvl="6">
              <a:buNone/>
              <a:defRPr sz="1300">
                <a:solidFill>
                  <a:schemeClr val="accent1"/>
                </a:solidFill>
                <a:latin typeface="Kalam"/>
                <a:ea typeface="Kalam"/>
                <a:cs typeface="Kalam"/>
                <a:sym typeface="Kalam"/>
              </a:defRPr>
            </a:lvl7pPr>
            <a:lvl8pPr lvl="7">
              <a:buNone/>
              <a:defRPr sz="1300">
                <a:solidFill>
                  <a:schemeClr val="accent1"/>
                </a:solidFill>
                <a:latin typeface="Kalam"/>
                <a:ea typeface="Kalam"/>
                <a:cs typeface="Kalam"/>
                <a:sym typeface="Kalam"/>
              </a:defRPr>
            </a:lvl8pPr>
            <a:lvl9pPr lvl="8">
              <a:buNone/>
              <a:defRPr sz="1300">
                <a:solidFill>
                  <a:schemeClr val="accent1"/>
                </a:solidFill>
                <a:latin typeface="Kalam"/>
                <a:ea typeface="Kalam"/>
                <a:cs typeface="Kalam"/>
                <a:sym typeface="Kalam"/>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13"/>
          <p:cNvSpPr txBox="1">
            <a:spLocks noGrp="1"/>
          </p:cNvSpPr>
          <p:nvPr>
            <p:ph type="ctrTitle"/>
          </p:nvPr>
        </p:nvSpPr>
        <p:spPr>
          <a:xfrm>
            <a:off x="4328175" y="613550"/>
            <a:ext cx="4226100" cy="1159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3600">
                <a:solidFill>
                  <a:srgbClr val="000000"/>
                </a:solidFill>
              </a:rPr>
              <a:t>The Effects of Aerosols on Water </a:t>
            </a:r>
            <a:br>
              <a:rPr lang="en" sz="3600">
                <a:solidFill>
                  <a:srgbClr val="000000"/>
                </a:solidFill>
              </a:rPr>
            </a:br>
            <a:r>
              <a:rPr lang="en" sz="3600">
                <a:solidFill>
                  <a:srgbClr val="000000"/>
                </a:solidFill>
              </a:rPr>
              <a:t>Quality</a:t>
            </a:r>
            <a:r>
              <a:rPr lang="en">
                <a:solidFill>
                  <a:srgbClr val="000000"/>
                </a:solidFill>
              </a:rPr>
              <a:t> </a:t>
            </a:r>
            <a:endParaRPr>
              <a:solidFill>
                <a:srgbClr val="000000"/>
              </a:solidFill>
            </a:endParaRPr>
          </a:p>
        </p:txBody>
      </p:sp>
      <p:sp>
        <p:nvSpPr>
          <p:cNvPr id="54" name="Google Shape;54;p13"/>
          <p:cNvSpPr txBox="1">
            <a:spLocks noGrp="1"/>
          </p:cNvSpPr>
          <p:nvPr>
            <p:ph type="subTitle" idx="4294967295"/>
          </p:nvPr>
        </p:nvSpPr>
        <p:spPr>
          <a:xfrm>
            <a:off x="5388225" y="2431875"/>
            <a:ext cx="1998900" cy="792600"/>
          </a:xfrm>
          <a:prstGeom prst="rect">
            <a:avLst/>
          </a:prstGeom>
        </p:spPr>
        <p:txBody>
          <a:bodyPr spcFirstLastPara="1" wrap="square" lIns="0" tIns="0" rIns="0" bIns="0" anchor="t" anchorCtr="0">
            <a:noAutofit/>
          </a:bodyPr>
          <a:lstStyle/>
          <a:p>
            <a:pPr marL="0" lvl="0" indent="0" algn="l" rtl="0">
              <a:spcBef>
                <a:spcPts val="0"/>
              </a:spcBef>
              <a:spcAft>
                <a:spcPts val="1000"/>
              </a:spcAft>
              <a:buNone/>
            </a:pPr>
            <a:r>
              <a:rPr lang="en" dirty="0">
                <a:solidFill>
                  <a:srgbClr val="000000"/>
                </a:solidFill>
                <a:latin typeface="Kalam"/>
                <a:ea typeface="Kalam"/>
                <a:cs typeface="Kalam"/>
                <a:sym typeface="Kalam"/>
              </a:rPr>
              <a:t>By: Anna Willard</a:t>
            </a:r>
            <a:endParaRPr dirty="0">
              <a:solidFill>
                <a:srgbClr val="000000"/>
              </a:solidFill>
              <a:latin typeface="Kalam"/>
              <a:ea typeface="Kalam"/>
              <a:cs typeface="Kalam"/>
              <a:sym typeface="Kalam"/>
            </a:endParaRPr>
          </a:p>
        </p:txBody>
      </p:sp>
      <p:sp>
        <p:nvSpPr>
          <p:cNvPr id="55" name="Google Shape;55;p13"/>
          <p:cNvSpPr txBox="1"/>
          <p:nvPr/>
        </p:nvSpPr>
        <p:spPr>
          <a:xfrm>
            <a:off x="4066400" y="2952975"/>
            <a:ext cx="4828800" cy="48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Kalam"/>
                <a:ea typeface="Kalam"/>
                <a:cs typeface="Kalam"/>
                <a:sym typeface="Kalam"/>
              </a:rPr>
              <a:t>2020 GLOBE VIRTUAL MEETING STUDENT SHOWCASE</a:t>
            </a:r>
            <a:endParaRPr sz="1500" b="1">
              <a:latin typeface="Kalam"/>
              <a:ea typeface="Kalam"/>
              <a:cs typeface="Kalam"/>
              <a:sym typeface="Kalam"/>
            </a:endParaRPr>
          </a:p>
        </p:txBody>
      </p:sp>
      <p:pic>
        <p:nvPicPr>
          <p:cNvPr id="56" name="Google Shape;56;p13"/>
          <p:cNvPicPr preferRelativeResize="0"/>
          <p:nvPr/>
        </p:nvPicPr>
        <p:blipFill>
          <a:blip r:embed="rId3">
            <a:alphaModFix/>
          </a:blip>
          <a:stretch>
            <a:fillRect/>
          </a:stretch>
        </p:blipFill>
        <p:spPr>
          <a:xfrm>
            <a:off x="152400" y="4275375"/>
            <a:ext cx="8839204" cy="75530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2"/>
          <p:cNvSpPr txBox="1">
            <a:spLocks noGrp="1"/>
          </p:cNvSpPr>
          <p:nvPr>
            <p:ph type="body" idx="1"/>
          </p:nvPr>
        </p:nvSpPr>
        <p:spPr>
          <a:xfrm>
            <a:off x="4074850" y="1510550"/>
            <a:ext cx="4615800" cy="764100"/>
          </a:xfrm>
          <a:prstGeom prst="rect">
            <a:avLst/>
          </a:prstGeom>
        </p:spPr>
        <p:txBody>
          <a:bodyPr spcFirstLastPara="1" wrap="square" lIns="0" tIns="0" rIns="0" bIns="0" anchor="t" anchorCtr="0">
            <a:noAutofit/>
          </a:bodyPr>
          <a:lstStyle/>
          <a:p>
            <a:pPr marL="0" lvl="0" indent="0" algn="ctr" rtl="0">
              <a:spcBef>
                <a:spcPts val="0"/>
              </a:spcBef>
              <a:spcAft>
                <a:spcPts val="1000"/>
              </a:spcAft>
              <a:buNone/>
            </a:pPr>
            <a:r>
              <a:rPr lang="en" sz="3600">
                <a:solidFill>
                  <a:srgbClr val="000000"/>
                </a:solidFill>
                <a:latin typeface="Kalam"/>
                <a:ea typeface="Kalam"/>
                <a:cs typeface="Kalam"/>
                <a:sym typeface="Kalam"/>
              </a:rPr>
              <a:t>Thank You for Learning About my Project!</a:t>
            </a:r>
            <a:endParaRPr sz="3600">
              <a:solidFill>
                <a:srgbClr val="000000"/>
              </a:solidFill>
              <a:latin typeface="Kalam"/>
              <a:ea typeface="Kalam"/>
              <a:cs typeface="Kalam"/>
              <a:sym typeface="Kalam"/>
            </a:endParaRPr>
          </a:p>
        </p:txBody>
      </p:sp>
      <p:pic>
        <p:nvPicPr>
          <p:cNvPr id="121" name="Google Shape;121;p22"/>
          <p:cNvPicPr preferRelativeResize="0"/>
          <p:nvPr/>
        </p:nvPicPr>
        <p:blipFill>
          <a:blip r:embed="rId3">
            <a:alphaModFix/>
          </a:blip>
          <a:stretch>
            <a:fillRect/>
          </a:stretch>
        </p:blipFill>
        <p:spPr>
          <a:xfrm>
            <a:off x="152400" y="4408250"/>
            <a:ext cx="8839204" cy="755303"/>
          </a:xfrm>
          <a:prstGeom prst="rect">
            <a:avLst/>
          </a:prstGeom>
          <a:noFill/>
          <a:ln>
            <a:noFill/>
          </a:ln>
        </p:spPr>
      </p:pic>
      <p:sp>
        <p:nvSpPr>
          <p:cNvPr id="4" name="TextBox 3">
            <a:extLst>
              <a:ext uri="{FF2B5EF4-FFF2-40B4-BE49-F238E27FC236}">
                <a16:creationId xmlns:a16="http://schemas.microsoft.com/office/drawing/2014/main" id="{E94A5F5C-0DF3-CD4F-875A-BDE823ECCCC8}"/>
              </a:ext>
            </a:extLst>
          </p:cNvPr>
          <p:cNvSpPr txBox="1"/>
          <p:nvPr/>
        </p:nvSpPr>
        <p:spPr>
          <a:xfrm>
            <a:off x="5991225" y="2899718"/>
            <a:ext cx="1381125" cy="230832"/>
          </a:xfrm>
          <a:prstGeom prst="rect">
            <a:avLst/>
          </a:prstGeom>
          <a:noFill/>
        </p:spPr>
        <p:txBody>
          <a:bodyPr wrap="square" rtlCol="0">
            <a:spAutoFit/>
          </a:bodyPr>
          <a:lstStyle/>
          <a:p>
            <a:r>
              <a:rPr lang="en" sz="900" dirty="0">
                <a:latin typeface="Kalam"/>
                <a:ea typeface="Kalam"/>
                <a:cs typeface="Kalam"/>
                <a:sym typeface="Kalam"/>
              </a:rPr>
              <a:t>Anna Willard</a:t>
            </a:r>
            <a:endParaRPr lang="en-US" sz="9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5539350" y="128900"/>
            <a:ext cx="1723800" cy="380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2400"/>
              <a:t>Introduction </a:t>
            </a:r>
            <a:endParaRPr sz="2400"/>
          </a:p>
        </p:txBody>
      </p:sp>
      <p:sp>
        <p:nvSpPr>
          <p:cNvPr id="62" name="Google Shape;62;p14"/>
          <p:cNvSpPr txBox="1">
            <a:spLocks noGrp="1"/>
          </p:cNvSpPr>
          <p:nvPr>
            <p:ph type="body" idx="1"/>
          </p:nvPr>
        </p:nvSpPr>
        <p:spPr>
          <a:xfrm>
            <a:off x="4115700" y="580100"/>
            <a:ext cx="4571100" cy="4169700"/>
          </a:xfrm>
          <a:prstGeom prst="rect">
            <a:avLst/>
          </a:prstGeom>
        </p:spPr>
        <p:txBody>
          <a:bodyPr spcFirstLastPara="1" wrap="square" lIns="0" tIns="0" rIns="0" bIns="0" anchor="t" anchorCtr="0">
            <a:noAutofit/>
          </a:bodyPr>
          <a:lstStyle/>
          <a:p>
            <a:pPr marL="0" lvl="0" indent="457200" algn="l" rtl="0">
              <a:spcBef>
                <a:spcPts val="0"/>
              </a:spcBef>
              <a:spcAft>
                <a:spcPts val="1000"/>
              </a:spcAft>
              <a:buNone/>
            </a:pPr>
            <a:r>
              <a:rPr lang="en" sz="1600">
                <a:solidFill>
                  <a:srgbClr val="000000"/>
                </a:solidFill>
              </a:rPr>
              <a:t>This project focuses on the question; what is the effect of aerosols on water quality at the SFX pond? The hypothesis states if there are higher levels of aerosols, then the DO levels will be lower, and the temperature, electrical conductivity, and pH levels will all be higher. Aerosols are tiny particles in the air directly linked with the Air Quality Index (AQI). Data was collected outside by observing the cloud coverage, observing which way the wind was blowing, and measuring the Aerosol Optical Thickness. The pond water was then collected and tested for temperature, DO, pH, and conductivity, along with a protected bucket of water added as a control. </a:t>
            </a:r>
            <a:endParaRPr sz="1600">
              <a:solidFill>
                <a:srgbClr val="000000"/>
              </a:solidFill>
            </a:endParaRPr>
          </a:p>
        </p:txBody>
      </p:sp>
      <p:sp>
        <p:nvSpPr>
          <p:cNvPr id="2" name="TextBox 1">
            <a:extLst>
              <a:ext uri="{FF2B5EF4-FFF2-40B4-BE49-F238E27FC236}">
                <a16:creationId xmlns:a16="http://schemas.microsoft.com/office/drawing/2014/main" id="{E124D8FD-A150-4A45-8740-6086291934CE}"/>
              </a:ext>
            </a:extLst>
          </p:cNvPr>
          <p:cNvSpPr txBox="1"/>
          <p:nvPr/>
        </p:nvSpPr>
        <p:spPr>
          <a:xfrm>
            <a:off x="8134350" y="4852343"/>
            <a:ext cx="1381125" cy="230832"/>
          </a:xfrm>
          <a:prstGeom prst="rect">
            <a:avLst/>
          </a:prstGeom>
          <a:noFill/>
        </p:spPr>
        <p:txBody>
          <a:bodyPr wrap="square" rtlCol="0">
            <a:spAutoFit/>
          </a:bodyPr>
          <a:lstStyle/>
          <a:p>
            <a:r>
              <a:rPr lang="en" sz="900" dirty="0">
                <a:latin typeface="Kalam"/>
                <a:ea typeface="Kalam"/>
                <a:cs typeface="Kalam"/>
                <a:sym typeface="Kalam"/>
              </a:rPr>
              <a:t>Anna Willard</a:t>
            </a:r>
            <a:endParaRPr lang="en-US" sz="9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5644025" y="-76600"/>
            <a:ext cx="1602900" cy="438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2400"/>
              <a:t>Introduction </a:t>
            </a:r>
            <a:endParaRPr sz="2400"/>
          </a:p>
        </p:txBody>
      </p:sp>
      <p:sp>
        <p:nvSpPr>
          <p:cNvPr id="68" name="Google Shape;68;p15"/>
          <p:cNvSpPr txBox="1"/>
          <p:nvPr/>
        </p:nvSpPr>
        <p:spPr>
          <a:xfrm>
            <a:off x="3880175" y="259200"/>
            <a:ext cx="5130600" cy="3660900"/>
          </a:xfrm>
          <a:prstGeom prst="rect">
            <a:avLst/>
          </a:prstGeom>
          <a:noFill/>
          <a:ln>
            <a:noFill/>
          </a:ln>
        </p:spPr>
        <p:txBody>
          <a:bodyPr spcFirstLastPara="1" wrap="square" lIns="91425" tIns="91425" rIns="91425" bIns="91425" anchor="t" anchorCtr="0">
            <a:noAutofit/>
          </a:bodyPr>
          <a:lstStyle/>
          <a:p>
            <a:pPr marL="0" lvl="0" indent="457200" algn="l" rtl="0">
              <a:spcBef>
                <a:spcPts val="0"/>
              </a:spcBef>
              <a:spcAft>
                <a:spcPts val="0"/>
              </a:spcAft>
              <a:buNone/>
            </a:pPr>
            <a:r>
              <a:rPr lang="en" sz="1500">
                <a:latin typeface="Merriweather"/>
                <a:ea typeface="Merriweather"/>
                <a:cs typeface="Merriweather"/>
                <a:sym typeface="Merriweather"/>
              </a:rPr>
              <a:t>Aerosols enter the water through the water cycle. Rain is formed around a molecule in the atmosphere such as an aerosol molecule. When it rains, the aerosol molecule, now part of the raindrop, enters bodies of water directly (through rain) or through runoff once the rain hits the ground.  Aerosols could have many effects on the water body. They could cause fluctuation in temperature, conductivity, pH, and DO. They could affect aquatic life (access to oxygen and clean water, their habitat (destruction do too to much sun or too little sun) , or their source of food (could be another aquatic life organism or plants that are affected the same way habitat is) (NASA, 2005).  </a:t>
            </a:r>
            <a:endParaRPr sz="1500">
              <a:latin typeface="Merriweather"/>
              <a:ea typeface="Merriweather"/>
              <a:cs typeface="Merriweather"/>
              <a:sym typeface="Merriweather"/>
            </a:endParaRPr>
          </a:p>
          <a:p>
            <a:pPr marL="0" lvl="0" indent="457200" algn="l" rtl="0">
              <a:spcBef>
                <a:spcPts val="0"/>
              </a:spcBef>
              <a:spcAft>
                <a:spcPts val="0"/>
              </a:spcAft>
              <a:buNone/>
            </a:pPr>
            <a:r>
              <a:rPr lang="en" sz="1500">
                <a:latin typeface="Merriweather"/>
                <a:ea typeface="Merriweather"/>
                <a:cs typeface="Merriweather"/>
                <a:sym typeface="Merriweather"/>
              </a:rPr>
              <a:t>The independent variable for this project is the level of aerosols. The dependent variable for this project is water temperature, DO, electrical conductivity, and water pH. The controlled variable for this project is the bucket of pond water that was covered by an umbrella in order to protect it from the weather and the aerosols.</a:t>
            </a:r>
            <a:endParaRPr sz="1500">
              <a:latin typeface="Merriweather"/>
              <a:ea typeface="Merriweather"/>
              <a:cs typeface="Merriweather"/>
              <a:sym typeface="Merriweather"/>
            </a:endParaRPr>
          </a:p>
          <a:p>
            <a:pPr marL="0" lvl="0" indent="0" algn="l" rtl="0">
              <a:spcBef>
                <a:spcPts val="0"/>
              </a:spcBef>
              <a:spcAft>
                <a:spcPts val="0"/>
              </a:spcAft>
              <a:buNone/>
            </a:pPr>
            <a:endParaRPr>
              <a:latin typeface="Merriweather"/>
              <a:ea typeface="Merriweather"/>
              <a:cs typeface="Merriweather"/>
              <a:sym typeface="Merriweather"/>
            </a:endParaRPr>
          </a:p>
          <a:p>
            <a:pPr marL="0" lvl="0" indent="0" algn="l" rtl="0">
              <a:spcBef>
                <a:spcPts val="0"/>
              </a:spcBef>
              <a:spcAft>
                <a:spcPts val="0"/>
              </a:spcAft>
              <a:buNone/>
            </a:pPr>
            <a:endParaRPr>
              <a:latin typeface="Merriweather"/>
              <a:ea typeface="Merriweather"/>
              <a:cs typeface="Merriweather"/>
              <a:sym typeface="Merriweather"/>
            </a:endParaRPr>
          </a:p>
        </p:txBody>
      </p:sp>
      <p:sp>
        <p:nvSpPr>
          <p:cNvPr id="4" name="TextBox 3">
            <a:extLst>
              <a:ext uri="{FF2B5EF4-FFF2-40B4-BE49-F238E27FC236}">
                <a16:creationId xmlns:a16="http://schemas.microsoft.com/office/drawing/2014/main" id="{551920E0-04E1-DE40-926B-25563E5DF905}"/>
              </a:ext>
            </a:extLst>
          </p:cNvPr>
          <p:cNvSpPr txBox="1"/>
          <p:nvPr/>
        </p:nvSpPr>
        <p:spPr>
          <a:xfrm>
            <a:off x="8134350" y="4852343"/>
            <a:ext cx="1381125" cy="230832"/>
          </a:xfrm>
          <a:prstGeom prst="rect">
            <a:avLst/>
          </a:prstGeom>
          <a:noFill/>
        </p:spPr>
        <p:txBody>
          <a:bodyPr wrap="square" rtlCol="0">
            <a:spAutoFit/>
          </a:bodyPr>
          <a:lstStyle/>
          <a:p>
            <a:r>
              <a:rPr lang="en" sz="900" dirty="0">
                <a:latin typeface="Kalam"/>
                <a:ea typeface="Kalam"/>
                <a:cs typeface="Kalam"/>
                <a:sym typeface="Kalam"/>
              </a:rPr>
              <a:t>Anna Willard</a:t>
            </a:r>
            <a:endParaRPr lang="en-US" sz="9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5764950" y="90225"/>
            <a:ext cx="1272600" cy="4575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2400"/>
              <a:t>Methods</a:t>
            </a:r>
            <a:endParaRPr sz="2400"/>
          </a:p>
        </p:txBody>
      </p:sp>
      <p:sp>
        <p:nvSpPr>
          <p:cNvPr id="74" name="Google Shape;74;p16"/>
          <p:cNvSpPr txBox="1">
            <a:spLocks noGrp="1"/>
          </p:cNvSpPr>
          <p:nvPr>
            <p:ph type="body" idx="1"/>
          </p:nvPr>
        </p:nvSpPr>
        <p:spPr>
          <a:xfrm>
            <a:off x="4115700" y="547725"/>
            <a:ext cx="4571100" cy="4299300"/>
          </a:xfrm>
          <a:prstGeom prst="rect">
            <a:avLst/>
          </a:prstGeom>
        </p:spPr>
        <p:txBody>
          <a:bodyPr spcFirstLastPara="1" wrap="square" lIns="0" tIns="0" rIns="0" bIns="0" anchor="t" anchorCtr="0">
            <a:noAutofit/>
          </a:bodyPr>
          <a:lstStyle/>
          <a:p>
            <a:pPr marL="0" lvl="0" indent="457200" algn="l" rtl="0">
              <a:spcBef>
                <a:spcPts val="0"/>
              </a:spcBef>
              <a:spcAft>
                <a:spcPts val="0"/>
              </a:spcAft>
              <a:buNone/>
            </a:pPr>
            <a:r>
              <a:rPr lang="en" sz="1600">
                <a:solidFill>
                  <a:srgbClr val="000000"/>
                </a:solidFill>
              </a:rPr>
              <a:t>To test the hypothesis measurements were taken once a week for three months on Tuesdays or Thursdays if the clouds were permitting. Measurements were collected at the pond across from SFXC School. There were a total of eight dates of collection, with 3 trials for DO due to kit contents and 5 trials for all other parameters collected in the allotted data collection time. Data collection was dependent on the sun because aerosols cannot be measured if there are clouds blocking the sun, it is not possible to determine if the measurement is reflecting the cloud particles or actual aerosols.</a:t>
            </a:r>
            <a:endParaRPr sz="1600">
              <a:solidFill>
                <a:srgbClr val="000000"/>
              </a:solidFill>
            </a:endParaRPr>
          </a:p>
          <a:p>
            <a:pPr marL="0" lvl="0" indent="0" algn="l" rtl="0">
              <a:spcBef>
                <a:spcPts val="1000"/>
              </a:spcBef>
              <a:spcAft>
                <a:spcPts val="0"/>
              </a:spcAft>
              <a:buNone/>
            </a:pPr>
            <a:endParaRPr/>
          </a:p>
          <a:p>
            <a:pPr marL="0" lvl="0" indent="0" algn="l" rtl="0">
              <a:spcBef>
                <a:spcPts val="1000"/>
              </a:spcBef>
              <a:spcAft>
                <a:spcPts val="1000"/>
              </a:spcAft>
              <a:buNone/>
            </a:pPr>
            <a:endParaRPr/>
          </a:p>
        </p:txBody>
      </p:sp>
      <p:sp>
        <p:nvSpPr>
          <p:cNvPr id="75" name="Google Shape;75;p16"/>
          <p:cNvSpPr txBox="1"/>
          <p:nvPr/>
        </p:nvSpPr>
        <p:spPr>
          <a:xfrm>
            <a:off x="411500" y="314650"/>
            <a:ext cx="2686800" cy="387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900" b="1">
                <a:solidFill>
                  <a:srgbClr val="FFFFFF"/>
                </a:solidFill>
                <a:latin typeface="Kalam"/>
                <a:ea typeface="Kalam"/>
                <a:cs typeface="Kalam"/>
                <a:sym typeface="Kalam"/>
              </a:rPr>
              <a:t>GLOBE Protocols Used</a:t>
            </a:r>
            <a:endParaRPr sz="1900" b="1">
              <a:solidFill>
                <a:srgbClr val="FFFFFF"/>
              </a:solidFill>
              <a:latin typeface="Kalam"/>
              <a:ea typeface="Kalam"/>
              <a:cs typeface="Kalam"/>
              <a:sym typeface="Kalam"/>
            </a:endParaRPr>
          </a:p>
        </p:txBody>
      </p:sp>
      <p:sp>
        <p:nvSpPr>
          <p:cNvPr id="76" name="Google Shape;76;p16"/>
          <p:cNvSpPr txBox="1"/>
          <p:nvPr/>
        </p:nvSpPr>
        <p:spPr>
          <a:xfrm>
            <a:off x="508300" y="871375"/>
            <a:ext cx="2481000" cy="1960500"/>
          </a:xfrm>
          <a:prstGeom prst="rect">
            <a:avLst/>
          </a:prstGeom>
          <a:noFill/>
          <a:ln>
            <a:noFill/>
          </a:ln>
        </p:spPr>
        <p:txBody>
          <a:bodyPr spcFirstLastPara="1" wrap="square" lIns="91425" tIns="91425" rIns="91425" bIns="91425" anchor="t" anchorCtr="0">
            <a:noAutofit/>
          </a:bodyPr>
          <a:lstStyle/>
          <a:p>
            <a:pPr marL="457200" lvl="0" indent="-349250" algn="l" rtl="0">
              <a:spcBef>
                <a:spcPts val="0"/>
              </a:spcBef>
              <a:spcAft>
                <a:spcPts val="0"/>
              </a:spcAft>
              <a:buClr>
                <a:srgbClr val="FFFFFF"/>
              </a:buClr>
              <a:buSzPts val="1900"/>
              <a:buFont typeface="Kalam"/>
              <a:buChar char="●"/>
            </a:pPr>
            <a:r>
              <a:rPr lang="en" sz="1900">
                <a:solidFill>
                  <a:srgbClr val="FFFFFF"/>
                </a:solidFill>
                <a:latin typeface="Kalam"/>
                <a:ea typeface="Kalam"/>
                <a:cs typeface="Kalam"/>
                <a:sym typeface="Kalam"/>
              </a:rPr>
              <a:t>Aerosols</a:t>
            </a:r>
            <a:endParaRPr sz="1900">
              <a:solidFill>
                <a:srgbClr val="FFFFFF"/>
              </a:solidFill>
              <a:latin typeface="Kalam"/>
              <a:ea typeface="Kalam"/>
              <a:cs typeface="Kalam"/>
              <a:sym typeface="Kalam"/>
            </a:endParaRPr>
          </a:p>
          <a:p>
            <a:pPr marL="457200" lvl="0" indent="-349250" algn="l" rtl="0">
              <a:spcBef>
                <a:spcPts val="0"/>
              </a:spcBef>
              <a:spcAft>
                <a:spcPts val="0"/>
              </a:spcAft>
              <a:buClr>
                <a:srgbClr val="FFFFFF"/>
              </a:buClr>
              <a:buSzPts val="1900"/>
              <a:buFont typeface="Kalam"/>
              <a:buChar char="●"/>
            </a:pPr>
            <a:r>
              <a:rPr lang="en" sz="1900">
                <a:solidFill>
                  <a:srgbClr val="FFFFFF"/>
                </a:solidFill>
                <a:latin typeface="Kalam"/>
                <a:ea typeface="Kalam"/>
                <a:cs typeface="Kalam"/>
                <a:sym typeface="Kalam"/>
              </a:rPr>
              <a:t>Dissolved Oxygen</a:t>
            </a:r>
            <a:endParaRPr sz="1900">
              <a:solidFill>
                <a:srgbClr val="FFFFFF"/>
              </a:solidFill>
              <a:latin typeface="Kalam"/>
              <a:ea typeface="Kalam"/>
              <a:cs typeface="Kalam"/>
              <a:sym typeface="Kalam"/>
            </a:endParaRPr>
          </a:p>
          <a:p>
            <a:pPr marL="457200" lvl="0" indent="-349250" algn="l" rtl="0">
              <a:spcBef>
                <a:spcPts val="0"/>
              </a:spcBef>
              <a:spcAft>
                <a:spcPts val="0"/>
              </a:spcAft>
              <a:buClr>
                <a:srgbClr val="FFFFFF"/>
              </a:buClr>
              <a:buSzPts val="1900"/>
              <a:buFont typeface="Kalam"/>
              <a:buChar char="●"/>
            </a:pPr>
            <a:r>
              <a:rPr lang="en" sz="1900">
                <a:solidFill>
                  <a:srgbClr val="FFFFFF"/>
                </a:solidFill>
                <a:latin typeface="Kalam"/>
                <a:ea typeface="Kalam"/>
                <a:cs typeface="Kalam"/>
                <a:sym typeface="Kalam"/>
              </a:rPr>
              <a:t>Water Temperature</a:t>
            </a:r>
            <a:endParaRPr sz="1900">
              <a:solidFill>
                <a:srgbClr val="FFFFFF"/>
              </a:solidFill>
              <a:latin typeface="Kalam"/>
              <a:ea typeface="Kalam"/>
              <a:cs typeface="Kalam"/>
              <a:sym typeface="Kalam"/>
            </a:endParaRPr>
          </a:p>
          <a:p>
            <a:pPr marL="457200" lvl="0" indent="-349250" algn="l" rtl="0">
              <a:spcBef>
                <a:spcPts val="0"/>
              </a:spcBef>
              <a:spcAft>
                <a:spcPts val="0"/>
              </a:spcAft>
              <a:buClr>
                <a:srgbClr val="FFFFFF"/>
              </a:buClr>
              <a:buSzPts val="1900"/>
              <a:buFont typeface="Kalam"/>
              <a:buChar char="●"/>
            </a:pPr>
            <a:r>
              <a:rPr lang="en" sz="1900">
                <a:solidFill>
                  <a:srgbClr val="FFFFFF"/>
                </a:solidFill>
                <a:latin typeface="Kalam"/>
                <a:ea typeface="Kalam"/>
                <a:cs typeface="Kalam"/>
                <a:sym typeface="Kalam"/>
              </a:rPr>
              <a:t>Electrical Conductivity</a:t>
            </a:r>
            <a:endParaRPr sz="1900">
              <a:solidFill>
                <a:srgbClr val="FFFFFF"/>
              </a:solidFill>
              <a:latin typeface="Kalam"/>
              <a:ea typeface="Kalam"/>
              <a:cs typeface="Kalam"/>
              <a:sym typeface="Kalam"/>
            </a:endParaRPr>
          </a:p>
          <a:p>
            <a:pPr marL="457200" lvl="0" indent="-349250" algn="l" rtl="0">
              <a:spcBef>
                <a:spcPts val="0"/>
              </a:spcBef>
              <a:spcAft>
                <a:spcPts val="0"/>
              </a:spcAft>
              <a:buClr>
                <a:srgbClr val="FFFFFF"/>
              </a:buClr>
              <a:buSzPts val="1900"/>
              <a:buFont typeface="Kalam"/>
              <a:buChar char="●"/>
            </a:pPr>
            <a:r>
              <a:rPr lang="en" sz="1900">
                <a:solidFill>
                  <a:srgbClr val="FFFFFF"/>
                </a:solidFill>
                <a:latin typeface="Kalam"/>
                <a:ea typeface="Kalam"/>
                <a:cs typeface="Kalam"/>
                <a:sym typeface="Kalam"/>
              </a:rPr>
              <a:t>Water pH</a:t>
            </a:r>
            <a:endParaRPr sz="1900">
              <a:solidFill>
                <a:srgbClr val="FFFFFF"/>
              </a:solidFill>
              <a:latin typeface="Kalam"/>
              <a:ea typeface="Kalam"/>
              <a:cs typeface="Kalam"/>
              <a:sym typeface="Kalam"/>
            </a:endParaRPr>
          </a:p>
          <a:p>
            <a:pPr marL="0" lvl="0" indent="0" algn="l" rtl="0">
              <a:spcBef>
                <a:spcPts val="0"/>
              </a:spcBef>
              <a:spcAft>
                <a:spcPts val="0"/>
              </a:spcAft>
              <a:buNone/>
            </a:pPr>
            <a:endParaRPr>
              <a:solidFill>
                <a:srgbClr val="FFFFFF"/>
              </a:solidFill>
              <a:latin typeface="Kalam"/>
              <a:ea typeface="Kalam"/>
              <a:cs typeface="Kalam"/>
              <a:sym typeface="Kalam"/>
            </a:endParaRPr>
          </a:p>
        </p:txBody>
      </p:sp>
      <p:sp>
        <p:nvSpPr>
          <p:cNvPr id="6" name="TextBox 5">
            <a:extLst>
              <a:ext uri="{FF2B5EF4-FFF2-40B4-BE49-F238E27FC236}">
                <a16:creationId xmlns:a16="http://schemas.microsoft.com/office/drawing/2014/main" id="{AB85C507-98DC-D34E-B06F-E151682A9685}"/>
              </a:ext>
            </a:extLst>
          </p:cNvPr>
          <p:cNvSpPr txBox="1"/>
          <p:nvPr/>
        </p:nvSpPr>
        <p:spPr>
          <a:xfrm>
            <a:off x="8134350" y="4852343"/>
            <a:ext cx="1381125" cy="230832"/>
          </a:xfrm>
          <a:prstGeom prst="rect">
            <a:avLst/>
          </a:prstGeom>
          <a:noFill/>
        </p:spPr>
        <p:txBody>
          <a:bodyPr wrap="square" rtlCol="0">
            <a:spAutoFit/>
          </a:bodyPr>
          <a:lstStyle/>
          <a:p>
            <a:r>
              <a:rPr lang="en" sz="900" dirty="0">
                <a:latin typeface="Kalam"/>
                <a:ea typeface="Kalam"/>
                <a:cs typeface="Kalam"/>
                <a:sym typeface="Kalam"/>
              </a:rPr>
              <a:t>Anna Willard</a:t>
            </a:r>
            <a:endParaRPr lang="en-US" sz="9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5906700" y="90225"/>
            <a:ext cx="989100" cy="4317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2400"/>
              <a:t>Results</a:t>
            </a:r>
            <a:endParaRPr sz="2400"/>
          </a:p>
        </p:txBody>
      </p:sp>
      <p:sp>
        <p:nvSpPr>
          <p:cNvPr id="82" name="Google Shape;82;p17"/>
          <p:cNvSpPr txBox="1">
            <a:spLocks noGrp="1"/>
          </p:cNvSpPr>
          <p:nvPr>
            <p:ph type="body" idx="1"/>
          </p:nvPr>
        </p:nvSpPr>
        <p:spPr>
          <a:xfrm>
            <a:off x="4115700" y="521925"/>
            <a:ext cx="4571100" cy="4227900"/>
          </a:xfrm>
          <a:prstGeom prst="rect">
            <a:avLst/>
          </a:prstGeom>
        </p:spPr>
        <p:txBody>
          <a:bodyPr spcFirstLastPara="1" wrap="square" lIns="0" tIns="0" rIns="0" bIns="0" anchor="t" anchorCtr="0">
            <a:noAutofit/>
          </a:bodyPr>
          <a:lstStyle/>
          <a:p>
            <a:pPr marL="0" lvl="0" indent="457200" algn="l" rtl="0">
              <a:spcBef>
                <a:spcPts val="0"/>
              </a:spcBef>
              <a:spcAft>
                <a:spcPts val="0"/>
              </a:spcAft>
              <a:buNone/>
            </a:pPr>
            <a:r>
              <a:rPr lang="en">
                <a:solidFill>
                  <a:srgbClr val="000000"/>
                </a:solidFill>
              </a:rPr>
              <a:t>It seemed that when aerosols were higher, the temperature of the water was also higher. </a:t>
            </a:r>
            <a:endParaRPr>
              <a:solidFill>
                <a:srgbClr val="000000"/>
              </a:solidFill>
            </a:endParaRPr>
          </a:p>
          <a:p>
            <a:pPr marL="0" lvl="0" indent="457200" algn="l" rtl="0">
              <a:spcBef>
                <a:spcPts val="1000"/>
              </a:spcBef>
              <a:spcAft>
                <a:spcPts val="0"/>
              </a:spcAft>
              <a:buNone/>
            </a:pPr>
            <a:r>
              <a:rPr lang="en">
                <a:solidFill>
                  <a:srgbClr val="000000"/>
                </a:solidFill>
              </a:rPr>
              <a:t>A correlation also appeared between pH levels and aerosols. It seemed that when the aerosol levels were higher, pH levels were lower. </a:t>
            </a:r>
            <a:endParaRPr>
              <a:solidFill>
                <a:srgbClr val="000000"/>
              </a:solidFill>
            </a:endParaRPr>
          </a:p>
          <a:p>
            <a:pPr marL="0" lvl="0" indent="457200" algn="l" rtl="0">
              <a:spcBef>
                <a:spcPts val="1000"/>
              </a:spcBef>
              <a:spcAft>
                <a:spcPts val="1000"/>
              </a:spcAft>
              <a:buNone/>
            </a:pPr>
            <a:r>
              <a:rPr lang="en">
                <a:solidFill>
                  <a:srgbClr val="000000"/>
                </a:solidFill>
              </a:rPr>
              <a:t>Aerosols did not seem to affect DO or conductivity at all during the testing period, but further data will be collected to see if a pattern appears. </a:t>
            </a:r>
            <a:endParaRPr>
              <a:solidFill>
                <a:srgbClr val="000000"/>
              </a:solidFill>
            </a:endParaRPr>
          </a:p>
        </p:txBody>
      </p:sp>
      <p:pic>
        <p:nvPicPr>
          <p:cNvPr id="83" name="Google Shape;83;p17" title="Chart"/>
          <p:cNvPicPr preferRelativeResize="0"/>
          <p:nvPr/>
        </p:nvPicPr>
        <p:blipFill>
          <a:blip r:embed="rId3">
            <a:alphaModFix/>
          </a:blip>
          <a:stretch>
            <a:fillRect/>
          </a:stretch>
        </p:blipFill>
        <p:spPr>
          <a:xfrm>
            <a:off x="126625" y="1457675"/>
            <a:ext cx="3810900" cy="2356407"/>
          </a:xfrm>
          <a:prstGeom prst="rect">
            <a:avLst/>
          </a:prstGeom>
          <a:noFill/>
          <a:ln>
            <a:noFill/>
          </a:ln>
        </p:spPr>
      </p:pic>
      <p:sp>
        <p:nvSpPr>
          <p:cNvPr id="5" name="TextBox 4">
            <a:extLst>
              <a:ext uri="{FF2B5EF4-FFF2-40B4-BE49-F238E27FC236}">
                <a16:creationId xmlns:a16="http://schemas.microsoft.com/office/drawing/2014/main" id="{F94962CE-FDD5-DB49-BA47-EC01AC35A8DB}"/>
              </a:ext>
            </a:extLst>
          </p:cNvPr>
          <p:cNvSpPr txBox="1"/>
          <p:nvPr/>
        </p:nvSpPr>
        <p:spPr>
          <a:xfrm>
            <a:off x="8134350" y="4852343"/>
            <a:ext cx="1381125" cy="230832"/>
          </a:xfrm>
          <a:prstGeom prst="rect">
            <a:avLst/>
          </a:prstGeom>
          <a:noFill/>
        </p:spPr>
        <p:txBody>
          <a:bodyPr wrap="square" rtlCol="0">
            <a:spAutoFit/>
          </a:bodyPr>
          <a:lstStyle/>
          <a:p>
            <a:r>
              <a:rPr lang="en" sz="900" dirty="0">
                <a:latin typeface="Kalam"/>
                <a:ea typeface="Kalam"/>
                <a:cs typeface="Kalam"/>
                <a:sym typeface="Kalam"/>
              </a:rPr>
              <a:t>Anna Willard</a:t>
            </a:r>
            <a:endParaRPr lang="en-US" sz="9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xfrm>
            <a:off x="4586275" y="64425"/>
            <a:ext cx="3578400" cy="3930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2400"/>
              <a:t>Discussion on Temperature  </a:t>
            </a:r>
            <a:endParaRPr sz="2400"/>
          </a:p>
        </p:txBody>
      </p:sp>
      <p:sp>
        <p:nvSpPr>
          <p:cNvPr id="89" name="Google Shape;89;p18"/>
          <p:cNvSpPr txBox="1">
            <a:spLocks noGrp="1"/>
          </p:cNvSpPr>
          <p:nvPr>
            <p:ph type="body" idx="1"/>
          </p:nvPr>
        </p:nvSpPr>
        <p:spPr>
          <a:xfrm>
            <a:off x="4089925" y="625025"/>
            <a:ext cx="4571100" cy="42924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500">
                <a:solidFill>
                  <a:srgbClr val="000000"/>
                </a:solidFill>
              </a:rPr>
              <a:t>	Based off of past research projects I believe the temperature outcome was the way it was because when the Earth cools down, the surface water remains warm. This warm surface water mixes with other cooler water at the bottom of the body of water and keeps it at a more consistent temperature unlike Earth going from hot to cold in a few hours because water retains and loses heat slower than land. In the atmosphere, when there are a lot of aerosols, the outside temperature is generally cooler because the aerosols prevent the Sun’s energy rays from reaching Earth’s surface, thereby heating the air closest to the ground, which then travels upward. </a:t>
            </a:r>
            <a:endParaRPr sz="1500">
              <a:solidFill>
                <a:srgbClr val="000000"/>
              </a:solidFill>
            </a:endParaRPr>
          </a:p>
          <a:p>
            <a:pPr marL="0" lvl="0" indent="0" algn="l" rtl="0">
              <a:spcBef>
                <a:spcPts val="1000"/>
              </a:spcBef>
              <a:spcAft>
                <a:spcPts val="0"/>
              </a:spcAft>
              <a:buNone/>
            </a:pPr>
            <a:endParaRPr sz="1500">
              <a:solidFill>
                <a:srgbClr val="000000"/>
              </a:solidFill>
            </a:endParaRPr>
          </a:p>
          <a:p>
            <a:pPr marL="0" lvl="0" indent="0" algn="l" rtl="0">
              <a:spcBef>
                <a:spcPts val="1000"/>
              </a:spcBef>
              <a:spcAft>
                <a:spcPts val="1000"/>
              </a:spcAft>
              <a:buNone/>
            </a:pPr>
            <a:endParaRPr sz="1500">
              <a:solidFill>
                <a:srgbClr val="000000"/>
              </a:solidFill>
            </a:endParaRPr>
          </a:p>
        </p:txBody>
      </p:sp>
      <p:pic>
        <p:nvPicPr>
          <p:cNvPr id="90" name="Google Shape;90;p18" title="Chart"/>
          <p:cNvPicPr preferRelativeResize="0"/>
          <p:nvPr/>
        </p:nvPicPr>
        <p:blipFill>
          <a:blip r:embed="rId3">
            <a:alphaModFix/>
          </a:blip>
          <a:stretch>
            <a:fillRect/>
          </a:stretch>
        </p:blipFill>
        <p:spPr>
          <a:xfrm>
            <a:off x="82800" y="1366450"/>
            <a:ext cx="3841824" cy="2375524"/>
          </a:xfrm>
          <a:prstGeom prst="rect">
            <a:avLst/>
          </a:prstGeom>
          <a:noFill/>
          <a:ln>
            <a:noFill/>
          </a:ln>
        </p:spPr>
      </p:pic>
      <p:sp>
        <p:nvSpPr>
          <p:cNvPr id="5" name="TextBox 4">
            <a:extLst>
              <a:ext uri="{FF2B5EF4-FFF2-40B4-BE49-F238E27FC236}">
                <a16:creationId xmlns:a16="http://schemas.microsoft.com/office/drawing/2014/main" id="{2B4AA253-C492-9942-83A9-6A7911B46D49}"/>
              </a:ext>
            </a:extLst>
          </p:cNvPr>
          <p:cNvSpPr txBox="1"/>
          <p:nvPr/>
        </p:nvSpPr>
        <p:spPr>
          <a:xfrm>
            <a:off x="8134350" y="4852343"/>
            <a:ext cx="1381125" cy="230832"/>
          </a:xfrm>
          <a:prstGeom prst="rect">
            <a:avLst/>
          </a:prstGeom>
          <a:noFill/>
        </p:spPr>
        <p:txBody>
          <a:bodyPr wrap="square" rtlCol="0">
            <a:spAutoFit/>
          </a:bodyPr>
          <a:lstStyle/>
          <a:p>
            <a:r>
              <a:rPr lang="en" sz="900" dirty="0">
                <a:latin typeface="Kalam"/>
                <a:ea typeface="Kalam"/>
                <a:cs typeface="Kalam"/>
                <a:sym typeface="Kalam"/>
              </a:rPr>
              <a:t>Anna Willard</a:t>
            </a:r>
            <a:endParaRPr lang="en-US" sz="9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9"/>
          <p:cNvSpPr txBox="1">
            <a:spLocks noGrp="1"/>
          </p:cNvSpPr>
          <p:nvPr>
            <p:ph type="title"/>
          </p:nvPr>
        </p:nvSpPr>
        <p:spPr>
          <a:xfrm>
            <a:off x="3454775" y="696075"/>
            <a:ext cx="5362500" cy="418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2400"/>
              <a:t>Discussion on pH, DO, and Conductivity  </a:t>
            </a:r>
            <a:endParaRPr sz="2400"/>
          </a:p>
        </p:txBody>
      </p:sp>
      <p:sp>
        <p:nvSpPr>
          <p:cNvPr id="96" name="Google Shape;96;p19"/>
          <p:cNvSpPr txBox="1">
            <a:spLocks noGrp="1"/>
          </p:cNvSpPr>
          <p:nvPr>
            <p:ph type="body" idx="1"/>
          </p:nvPr>
        </p:nvSpPr>
        <p:spPr>
          <a:xfrm>
            <a:off x="4115700" y="1418000"/>
            <a:ext cx="4571100" cy="2835900"/>
          </a:xfrm>
          <a:prstGeom prst="rect">
            <a:avLst/>
          </a:prstGeom>
        </p:spPr>
        <p:txBody>
          <a:bodyPr spcFirstLastPara="1" wrap="square" lIns="0" tIns="0" rIns="0" bIns="0" anchor="t" anchorCtr="0">
            <a:noAutofit/>
          </a:bodyPr>
          <a:lstStyle/>
          <a:p>
            <a:pPr marL="0" lvl="0" indent="457200" algn="l" rtl="0">
              <a:spcBef>
                <a:spcPts val="0"/>
              </a:spcBef>
              <a:spcAft>
                <a:spcPts val="1000"/>
              </a:spcAft>
              <a:buNone/>
            </a:pPr>
            <a:r>
              <a:rPr lang="en" sz="1700">
                <a:solidFill>
                  <a:srgbClr val="000000"/>
                </a:solidFill>
              </a:rPr>
              <a:t>In order to see if there is an explanation as to why the pH reacted in that way it did future research needs to be taken. As for the DO and Conductivity, since they didn’t show any real correlation with the Aerosols future data will need to be collected in order to come up with a conclusion for them. </a:t>
            </a:r>
            <a:endParaRPr sz="1700">
              <a:solidFill>
                <a:srgbClr val="000000"/>
              </a:solidFill>
            </a:endParaRPr>
          </a:p>
        </p:txBody>
      </p:sp>
      <p:pic>
        <p:nvPicPr>
          <p:cNvPr id="97" name="Google Shape;97;p19" title="Chart"/>
          <p:cNvPicPr preferRelativeResize="0"/>
          <p:nvPr/>
        </p:nvPicPr>
        <p:blipFill>
          <a:blip r:embed="rId3">
            <a:alphaModFix/>
          </a:blip>
          <a:stretch>
            <a:fillRect/>
          </a:stretch>
        </p:blipFill>
        <p:spPr>
          <a:xfrm>
            <a:off x="58675" y="0"/>
            <a:ext cx="2768526" cy="1711876"/>
          </a:xfrm>
          <a:prstGeom prst="rect">
            <a:avLst/>
          </a:prstGeom>
          <a:noFill/>
          <a:ln>
            <a:noFill/>
          </a:ln>
        </p:spPr>
      </p:pic>
      <p:pic>
        <p:nvPicPr>
          <p:cNvPr id="98" name="Google Shape;98;p19" title="Chart"/>
          <p:cNvPicPr preferRelativeResize="0"/>
          <p:nvPr/>
        </p:nvPicPr>
        <p:blipFill>
          <a:blip r:embed="rId4">
            <a:alphaModFix/>
          </a:blip>
          <a:stretch>
            <a:fillRect/>
          </a:stretch>
        </p:blipFill>
        <p:spPr>
          <a:xfrm>
            <a:off x="58675" y="1715814"/>
            <a:ext cx="2768526" cy="1711876"/>
          </a:xfrm>
          <a:prstGeom prst="rect">
            <a:avLst/>
          </a:prstGeom>
          <a:noFill/>
          <a:ln>
            <a:noFill/>
          </a:ln>
        </p:spPr>
      </p:pic>
      <p:pic>
        <p:nvPicPr>
          <p:cNvPr id="99" name="Google Shape;99;p19" title="Chart"/>
          <p:cNvPicPr preferRelativeResize="0"/>
          <p:nvPr/>
        </p:nvPicPr>
        <p:blipFill>
          <a:blip r:embed="rId5">
            <a:alphaModFix/>
          </a:blip>
          <a:stretch>
            <a:fillRect/>
          </a:stretch>
        </p:blipFill>
        <p:spPr>
          <a:xfrm>
            <a:off x="58675" y="3431647"/>
            <a:ext cx="2768526" cy="1711853"/>
          </a:xfrm>
          <a:prstGeom prst="rect">
            <a:avLst/>
          </a:prstGeom>
          <a:noFill/>
          <a:ln>
            <a:noFill/>
          </a:ln>
        </p:spPr>
      </p:pic>
      <p:sp>
        <p:nvSpPr>
          <p:cNvPr id="7" name="TextBox 6">
            <a:extLst>
              <a:ext uri="{FF2B5EF4-FFF2-40B4-BE49-F238E27FC236}">
                <a16:creationId xmlns:a16="http://schemas.microsoft.com/office/drawing/2014/main" id="{9E1E5E9D-50FD-D04F-942F-024E8511719F}"/>
              </a:ext>
            </a:extLst>
          </p:cNvPr>
          <p:cNvSpPr txBox="1"/>
          <p:nvPr/>
        </p:nvSpPr>
        <p:spPr>
          <a:xfrm>
            <a:off x="8134350" y="4852343"/>
            <a:ext cx="1381125" cy="230832"/>
          </a:xfrm>
          <a:prstGeom prst="rect">
            <a:avLst/>
          </a:prstGeom>
          <a:noFill/>
        </p:spPr>
        <p:txBody>
          <a:bodyPr wrap="square" rtlCol="0">
            <a:spAutoFit/>
          </a:bodyPr>
          <a:lstStyle/>
          <a:p>
            <a:r>
              <a:rPr lang="en" sz="900" dirty="0">
                <a:latin typeface="Kalam"/>
                <a:ea typeface="Kalam"/>
                <a:cs typeface="Kalam"/>
                <a:sym typeface="Kalam"/>
              </a:rPr>
              <a:t>Anna Willard</a:t>
            </a:r>
            <a:endParaRPr lang="en-US" sz="9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0"/>
          <p:cNvSpPr txBox="1">
            <a:spLocks noGrp="1"/>
          </p:cNvSpPr>
          <p:nvPr>
            <p:ph type="title"/>
          </p:nvPr>
        </p:nvSpPr>
        <p:spPr>
          <a:xfrm>
            <a:off x="5661750" y="103125"/>
            <a:ext cx="1479000" cy="418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2400"/>
              <a:t>Conclusion </a:t>
            </a:r>
            <a:endParaRPr sz="2400"/>
          </a:p>
        </p:txBody>
      </p:sp>
      <p:sp>
        <p:nvSpPr>
          <p:cNvPr id="105" name="Google Shape;105;p20"/>
          <p:cNvSpPr txBox="1">
            <a:spLocks noGrp="1"/>
          </p:cNvSpPr>
          <p:nvPr>
            <p:ph type="body" idx="1"/>
          </p:nvPr>
        </p:nvSpPr>
        <p:spPr>
          <a:xfrm>
            <a:off x="4115700" y="618775"/>
            <a:ext cx="4571100" cy="4318500"/>
          </a:xfrm>
          <a:prstGeom prst="rect">
            <a:avLst/>
          </a:prstGeom>
        </p:spPr>
        <p:txBody>
          <a:bodyPr spcFirstLastPara="1" wrap="square" lIns="0" tIns="0" rIns="0" bIns="0" anchor="t" anchorCtr="0">
            <a:noAutofit/>
          </a:bodyPr>
          <a:lstStyle/>
          <a:p>
            <a:pPr marL="0" lvl="0" indent="457200" algn="l" rtl="0">
              <a:spcBef>
                <a:spcPts val="0"/>
              </a:spcBef>
              <a:spcAft>
                <a:spcPts val="0"/>
              </a:spcAft>
              <a:buNone/>
            </a:pPr>
            <a:r>
              <a:rPr lang="en" sz="1500">
                <a:solidFill>
                  <a:srgbClr val="000000"/>
                </a:solidFill>
              </a:rPr>
              <a:t>The hypothesis was slightly supported by the data as no significant change happened with dissolved oxygen and conductivity. The pH did the opposite of what was hypothesized but the temperature followed the pattern that was hypothesized. The dissolved oxygen and conductivity did not seem  affected by the aerosols so further data collection will be done to see if there is a correlation between the two. When the aerosols were high, pH was low for an unknown reason and the temperature was high most likely because of warm surface water mixing with cold bottom water evening out the temperature. When aerosols were low, pH was high and the temperature was low.  </a:t>
            </a:r>
            <a:endParaRPr sz="1500">
              <a:solidFill>
                <a:srgbClr val="000000"/>
              </a:solidFill>
            </a:endParaRPr>
          </a:p>
          <a:p>
            <a:pPr marL="0" lvl="0" indent="457200" algn="l" rtl="0">
              <a:spcBef>
                <a:spcPts val="1000"/>
              </a:spcBef>
              <a:spcAft>
                <a:spcPts val="1000"/>
              </a:spcAft>
              <a:buNone/>
            </a:pPr>
            <a:endParaRPr sz="1500">
              <a:solidFill>
                <a:srgbClr val="000000"/>
              </a:solidFill>
            </a:endParaRPr>
          </a:p>
        </p:txBody>
      </p:sp>
      <p:pic>
        <p:nvPicPr>
          <p:cNvPr id="106" name="Google Shape;106;p20"/>
          <p:cNvPicPr preferRelativeResize="0"/>
          <p:nvPr/>
        </p:nvPicPr>
        <p:blipFill rotWithShape="1">
          <a:blip r:embed="rId3">
            <a:alphaModFix/>
          </a:blip>
          <a:srcRect r="12595" b="40807"/>
          <a:stretch/>
        </p:blipFill>
        <p:spPr>
          <a:xfrm>
            <a:off x="113725" y="843213"/>
            <a:ext cx="3830500" cy="3457075"/>
          </a:xfrm>
          <a:prstGeom prst="rect">
            <a:avLst/>
          </a:prstGeom>
          <a:noFill/>
          <a:ln>
            <a:noFill/>
          </a:ln>
        </p:spPr>
      </p:pic>
      <p:sp>
        <p:nvSpPr>
          <p:cNvPr id="5" name="TextBox 4">
            <a:extLst>
              <a:ext uri="{FF2B5EF4-FFF2-40B4-BE49-F238E27FC236}">
                <a16:creationId xmlns:a16="http://schemas.microsoft.com/office/drawing/2014/main" id="{41777FFE-E4CC-BA4C-B9DB-72B22F237DF6}"/>
              </a:ext>
            </a:extLst>
          </p:cNvPr>
          <p:cNvSpPr txBox="1"/>
          <p:nvPr/>
        </p:nvSpPr>
        <p:spPr>
          <a:xfrm>
            <a:off x="8134350" y="4852343"/>
            <a:ext cx="1381125" cy="230832"/>
          </a:xfrm>
          <a:prstGeom prst="rect">
            <a:avLst/>
          </a:prstGeom>
          <a:noFill/>
        </p:spPr>
        <p:txBody>
          <a:bodyPr wrap="square" rtlCol="0">
            <a:spAutoFit/>
          </a:bodyPr>
          <a:lstStyle/>
          <a:p>
            <a:r>
              <a:rPr lang="en" sz="900" dirty="0">
                <a:latin typeface="Kalam"/>
                <a:ea typeface="Kalam"/>
                <a:cs typeface="Kalam"/>
                <a:sym typeface="Kalam"/>
              </a:rPr>
              <a:t>Anna Willard</a:t>
            </a:r>
            <a:endParaRPr lang="en-US" sz="9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1"/>
          <p:cNvSpPr txBox="1">
            <a:spLocks noGrp="1"/>
          </p:cNvSpPr>
          <p:nvPr>
            <p:ph type="title"/>
          </p:nvPr>
        </p:nvSpPr>
        <p:spPr>
          <a:xfrm>
            <a:off x="5674650" y="103125"/>
            <a:ext cx="1453200" cy="3930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2400"/>
              <a:t>Conclusion </a:t>
            </a:r>
            <a:endParaRPr sz="2400"/>
          </a:p>
        </p:txBody>
      </p:sp>
      <p:sp>
        <p:nvSpPr>
          <p:cNvPr id="112" name="Google Shape;112;p21"/>
          <p:cNvSpPr txBox="1">
            <a:spLocks noGrp="1"/>
          </p:cNvSpPr>
          <p:nvPr>
            <p:ph type="body" idx="1"/>
          </p:nvPr>
        </p:nvSpPr>
        <p:spPr>
          <a:xfrm>
            <a:off x="4115700" y="567200"/>
            <a:ext cx="4571100" cy="4357200"/>
          </a:xfrm>
          <a:prstGeom prst="rect">
            <a:avLst/>
          </a:prstGeom>
        </p:spPr>
        <p:txBody>
          <a:bodyPr spcFirstLastPara="1" wrap="square" lIns="0" tIns="0" rIns="0" bIns="0" anchor="t" anchorCtr="0">
            <a:noAutofit/>
          </a:bodyPr>
          <a:lstStyle/>
          <a:p>
            <a:pPr marL="0" lvl="0" indent="457200" algn="l" rtl="0">
              <a:spcBef>
                <a:spcPts val="0"/>
              </a:spcBef>
              <a:spcAft>
                <a:spcPts val="0"/>
              </a:spcAft>
              <a:buNone/>
            </a:pPr>
            <a:r>
              <a:rPr lang="en" sz="1500">
                <a:solidFill>
                  <a:srgbClr val="000000"/>
                </a:solidFill>
              </a:rPr>
              <a:t>In conclusion, the hypothesis of this experiment was not supported by the data, but further data collection will take place to see if patterns or correlations appear. For further data collection purposes a revised hypothesis was made. It states; When aerosol levels are higher, temperature levels will be higher, pH levels will be lower, and DO and conductivity will not really be affected though a correlation is still possible. </a:t>
            </a:r>
            <a:endParaRPr sz="1500">
              <a:solidFill>
                <a:srgbClr val="000000"/>
              </a:solidFill>
            </a:endParaRPr>
          </a:p>
          <a:p>
            <a:pPr marL="0" lvl="0" indent="457200" algn="l" rtl="0">
              <a:spcBef>
                <a:spcPts val="1000"/>
              </a:spcBef>
              <a:spcAft>
                <a:spcPts val="0"/>
              </a:spcAft>
              <a:buNone/>
            </a:pPr>
            <a:r>
              <a:rPr lang="en" sz="1500">
                <a:solidFill>
                  <a:srgbClr val="000000"/>
                </a:solidFill>
              </a:rPr>
              <a:t>In future data collecting PM2.5 and AQI will be added in to see how they may or may not affect DO, temperature, conductivity, and pH. </a:t>
            </a:r>
            <a:endParaRPr sz="1500">
              <a:solidFill>
                <a:srgbClr val="000000"/>
              </a:solidFill>
            </a:endParaRPr>
          </a:p>
          <a:p>
            <a:pPr marL="0" lvl="0" indent="457200" algn="l" rtl="0">
              <a:spcBef>
                <a:spcPts val="1000"/>
              </a:spcBef>
              <a:spcAft>
                <a:spcPts val="0"/>
              </a:spcAft>
              <a:buNone/>
            </a:pPr>
            <a:r>
              <a:rPr lang="en" sz="1500">
                <a:solidFill>
                  <a:srgbClr val="000000"/>
                </a:solidFill>
              </a:rPr>
              <a:t>The badges I received are, I am a Student Researcher, I am a Data Scientist, I am a STEM  Professional, and I am a STEM Storyteller.  </a:t>
            </a:r>
            <a:endParaRPr sz="1500">
              <a:solidFill>
                <a:srgbClr val="000000"/>
              </a:solidFill>
            </a:endParaRPr>
          </a:p>
          <a:p>
            <a:pPr marL="0" lvl="0" indent="0" algn="l" rtl="0">
              <a:spcBef>
                <a:spcPts val="1000"/>
              </a:spcBef>
              <a:spcAft>
                <a:spcPts val="0"/>
              </a:spcAft>
              <a:buNone/>
            </a:pPr>
            <a:endParaRPr sz="1700"/>
          </a:p>
          <a:p>
            <a:pPr marL="0" lvl="0" indent="0" algn="l" rtl="0">
              <a:spcBef>
                <a:spcPts val="1000"/>
              </a:spcBef>
              <a:spcAft>
                <a:spcPts val="1000"/>
              </a:spcAft>
              <a:buNone/>
            </a:pPr>
            <a:endParaRPr sz="1700"/>
          </a:p>
        </p:txBody>
      </p:sp>
      <p:pic>
        <p:nvPicPr>
          <p:cNvPr id="113" name="Google Shape;113;p21"/>
          <p:cNvPicPr preferRelativeResize="0"/>
          <p:nvPr/>
        </p:nvPicPr>
        <p:blipFill rotWithShape="1">
          <a:blip r:embed="rId3">
            <a:alphaModFix/>
          </a:blip>
          <a:srcRect l="2491" t="68283" r="56591" b="21491"/>
          <a:stretch/>
        </p:blipFill>
        <p:spPr>
          <a:xfrm>
            <a:off x="121275" y="296500"/>
            <a:ext cx="1939450" cy="1211750"/>
          </a:xfrm>
          <a:prstGeom prst="rect">
            <a:avLst/>
          </a:prstGeom>
          <a:noFill/>
          <a:ln>
            <a:noFill/>
          </a:ln>
        </p:spPr>
      </p:pic>
      <p:pic>
        <p:nvPicPr>
          <p:cNvPr id="114" name="Google Shape;114;p21"/>
          <p:cNvPicPr preferRelativeResize="0"/>
          <p:nvPr/>
        </p:nvPicPr>
        <p:blipFill rotWithShape="1">
          <a:blip r:embed="rId4">
            <a:alphaModFix/>
          </a:blip>
          <a:srcRect l="2662" t="41522" r="57599" b="48180"/>
          <a:stretch/>
        </p:blipFill>
        <p:spPr>
          <a:xfrm>
            <a:off x="207975" y="2033550"/>
            <a:ext cx="1766050" cy="1144075"/>
          </a:xfrm>
          <a:prstGeom prst="rect">
            <a:avLst/>
          </a:prstGeom>
          <a:noFill/>
          <a:ln>
            <a:noFill/>
          </a:ln>
        </p:spPr>
      </p:pic>
      <p:pic>
        <p:nvPicPr>
          <p:cNvPr id="115" name="Google Shape;115;p21"/>
          <p:cNvPicPr preferRelativeResize="0"/>
          <p:nvPr/>
        </p:nvPicPr>
        <p:blipFill rotWithShape="1">
          <a:blip r:embed="rId4">
            <a:alphaModFix/>
          </a:blip>
          <a:srcRect l="1899" t="81829" r="57512" b="7551"/>
          <a:stretch/>
        </p:blipFill>
        <p:spPr>
          <a:xfrm>
            <a:off x="164625" y="3788325"/>
            <a:ext cx="1852750" cy="1211750"/>
          </a:xfrm>
          <a:prstGeom prst="rect">
            <a:avLst/>
          </a:prstGeom>
          <a:noFill/>
          <a:ln>
            <a:noFill/>
          </a:ln>
        </p:spPr>
      </p:pic>
      <p:sp>
        <p:nvSpPr>
          <p:cNvPr id="7" name="TextBox 6">
            <a:extLst>
              <a:ext uri="{FF2B5EF4-FFF2-40B4-BE49-F238E27FC236}">
                <a16:creationId xmlns:a16="http://schemas.microsoft.com/office/drawing/2014/main" id="{892CBE60-ED67-DF47-A7AE-F05B0470CE08}"/>
              </a:ext>
            </a:extLst>
          </p:cNvPr>
          <p:cNvSpPr txBox="1"/>
          <p:nvPr/>
        </p:nvSpPr>
        <p:spPr>
          <a:xfrm>
            <a:off x="8134350" y="4852343"/>
            <a:ext cx="1381125" cy="230832"/>
          </a:xfrm>
          <a:prstGeom prst="rect">
            <a:avLst/>
          </a:prstGeom>
          <a:noFill/>
        </p:spPr>
        <p:txBody>
          <a:bodyPr wrap="square" rtlCol="0">
            <a:spAutoFit/>
          </a:bodyPr>
          <a:lstStyle/>
          <a:p>
            <a:r>
              <a:rPr lang="en" sz="900" dirty="0">
                <a:latin typeface="Kalam"/>
                <a:ea typeface="Kalam"/>
                <a:cs typeface="Kalam"/>
                <a:sym typeface="Kalam"/>
              </a:rPr>
              <a:t>Anna Willard</a:t>
            </a:r>
            <a:endParaRPr lang="en-US" sz="900" dirty="0"/>
          </a:p>
        </p:txBody>
      </p:sp>
    </p:spTree>
  </p:cSld>
  <p:clrMapOvr>
    <a:masterClrMapping/>
  </p:clrMapOvr>
</p:sld>
</file>

<file path=ppt/theme/theme1.xml><?xml version="1.0" encoding="utf-8"?>
<a:theme xmlns:a="http://schemas.openxmlformats.org/drawingml/2006/main" name="Woodville template">
  <a:themeElements>
    <a:clrScheme name="Custom 347">
      <a:dk1>
        <a:srgbClr val="38414C"/>
      </a:dk1>
      <a:lt1>
        <a:srgbClr val="FFFFFF"/>
      </a:lt1>
      <a:dk2>
        <a:srgbClr val="222222"/>
      </a:dk2>
      <a:lt2>
        <a:srgbClr val="DCE1E8"/>
      </a:lt2>
      <a:accent1>
        <a:srgbClr val="498BE4"/>
      </a:accent1>
      <a:accent2>
        <a:srgbClr val="8FC6EF"/>
      </a:accent2>
      <a:accent3>
        <a:srgbClr val="4F9CB5"/>
      </a:accent3>
      <a:accent4>
        <a:srgbClr val="9DDDD2"/>
      </a:accent4>
      <a:accent5>
        <a:srgbClr val="75AF77"/>
      </a:accent5>
      <a:accent6>
        <a:srgbClr val="ABDE75"/>
      </a:accent6>
      <a:hlink>
        <a:srgbClr val="4A8D6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1013</Words>
  <Application>Microsoft Macintosh PowerPoint</Application>
  <PresentationFormat>On-screen Show (16:9)</PresentationFormat>
  <Paragraphs>40</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Merriweather</vt:lpstr>
      <vt:lpstr>Kalam</vt:lpstr>
      <vt:lpstr>Arial</vt:lpstr>
      <vt:lpstr>Woodville template</vt:lpstr>
      <vt:lpstr>The Effects of Aerosols on Water  Quality </vt:lpstr>
      <vt:lpstr>Introduction </vt:lpstr>
      <vt:lpstr>Introduction </vt:lpstr>
      <vt:lpstr>Methods</vt:lpstr>
      <vt:lpstr>Results</vt:lpstr>
      <vt:lpstr>Discussion on Temperature  </vt:lpstr>
      <vt:lpstr>Discussion on pH, DO, and Conductivity  </vt:lpstr>
      <vt:lpstr>Conclusion </vt:lpstr>
      <vt:lpstr>Conclusion </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Effects of Aerosols on Water  Quality </dc:title>
  <cp:lastModifiedBy>Microsoft Office User</cp:lastModifiedBy>
  <cp:revision>1</cp:revision>
  <dcterms:modified xsi:type="dcterms:W3CDTF">2020-07-16T00:10:53Z</dcterms:modified>
</cp:coreProperties>
</file>