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Lst>
  <p:notesMasterIdLst>
    <p:notesMasterId r:id="rId17"/>
  </p:notesMasterIdLst>
  <p:sldIdLst>
    <p:sldId id="258" r:id="rId3"/>
    <p:sldId id="260" r:id="rId4"/>
    <p:sldId id="273" r:id="rId5"/>
    <p:sldId id="271" r:id="rId6"/>
    <p:sldId id="270" r:id="rId7"/>
    <p:sldId id="272" r:id="rId8"/>
    <p:sldId id="267" r:id="rId9"/>
    <p:sldId id="268" r:id="rId10"/>
    <p:sldId id="276" r:id="rId11"/>
    <p:sldId id="269" r:id="rId12"/>
    <p:sldId id="274" r:id="rId13"/>
    <p:sldId id="275" r:id="rId14"/>
    <p:sldId id="265" r:id="rId15"/>
    <p:sldId id="26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0AC67"/>
    <a:srgbClr val="BF8D2E"/>
    <a:srgbClr val="001676"/>
    <a:srgbClr val="001D52"/>
    <a:srgbClr val="00065A"/>
    <a:srgbClr val="000962"/>
    <a:srgbClr val="000B6A"/>
    <a:srgbClr val="003076"/>
    <a:srgbClr val="201675"/>
    <a:srgbClr val="0017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46"/>
    <p:restoredTop sz="94676"/>
  </p:normalViewPr>
  <p:slideViewPr>
    <p:cSldViewPr snapToGrid="0" snapToObjects="1">
      <p:cViewPr varScale="1">
        <p:scale>
          <a:sx n="95" d="100"/>
          <a:sy n="95" d="100"/>
        </p:scale>
        <p:origin x="184" y="59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B94511-1738-C44F-B9E4-B4F14CB3CFC1}" type="datetimeFigureOut">
              <a:rPr lang="en-US" smtClean="0"/>
              <a:t>7/11/20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24F7E3-96DA-EF4F-AEE6-8B3651375180}" type="slidenum">
              <a:rPr lang="en-US" smtClean="0"/>
              <a:t>‹#›</a:t>
            </a:fld>
            <a:endParaRPr lang="en-US"/>
          </a:p>
        </p:txBody>
      </p:sp>
    </p:spTree>
    <p:extLst>
      <p:ext uri="{BB962C8B-B14F-4D97-AF65-F5344CB8AC3E}">
        <p14:creationId xmlns:p14="http://schemas.microsoft.com/office/powerpoint/2010/main" val="314555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RCO: Regional Coordination Office</a:t>
            </a:r>
          </a:p>
        </p:txBody>
      </p:sp>
      <p:sp>
        <p:nvSpPr>
          <p:cNvPr id="4" name="Slide Number Placeholder 3"/>
          <p:cNvSpPr>
            <a:spLocks noGrp="1"/>
          </p:cNvSpPr>
          <p:nvPr>
            <p:ph type="sldNum" sz="quarter" idx="5"/>
          </p:nvPr>
        </p:nvSpPr>
        <p:spPr/>
        <p:txBody>
          <a:bodyPr/>
          <a:lstStyle/>
          <a:p>
            <a:fld id="{FF24F7E3-96DA-EF4F-AEE6-8B3651375180}" type="slidenum">
              <a:rPr lang="en-US" smtClean="0"/>
              <a:t>3</a:t>
            </a:fld>
            <a:endParaRPr lang="en-US"/>
          </a:p>
        </p:txBody>
      </p:sp>
    </p:spTree>
    <p:extLst>
      <p:ext uri="{BB962C8B-B14F-4D97-AF65-F5344CB8AC3E}">
        <p14:creationId xmlns:p14="http://schemas.microsoft.com/office/powerpoint/2010/main" val="13593679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Intro-page">
    <p:spTree>
      <p:nvGrpSpPr>
        <p:cNvPr id="1" name=""/>
        <p:cNvGrpSpPr/>
        <p:nvPr/>
      </p:nvGrpSpPr>
      <p:grpSpPr>
        <a:xfrm>
          <a:off x="0" y="0"/>
          <a:ext cx="0" cy="0"/>
          <a:chOff x="0" y="0"/>
          <a:chExt cx="0" cy="0"/>
        </a:xfrm>
      </p:grpSpPr>
      <p:pic>
        <p:nvPicPr>
          <p:cNvPr id="32" name="Picture 31" descr="A group of people standing in front of a crowd&#10;&#10;Description automatically generated">
            <a:extLst>
              <a:ext uri="{FF2B5EF4-FFF2-40B4-BE49-F238E27FC236}">
                <a16:creationId xmlns:a16="http://schemas.microsoft.com/office/drawing/2014/main" id="{FE5C673D-63CC-3249-9847-5724130F9261}"/>
              </a:ext>
            </a:extLst>
          </p:cNvPr>
          <p:cNvPicPr>
            <a:picLocks noChangeAspect="1"/>
          </p:cNvPicPr>
          <p:nvPr userDrawn="1"/>
        </p:nvPicPr>
        <p:blipFill rotWithShape="1">
          <a:blip r:embed="rId2">
            <a:alphaModFix/>
          </a:blip>
          <a:srcRect l="32043" t="14394" r="24992" b="15430"/>
          <a:stretch/>
        </p:blipFill>
        <p:spPr>
          <a:xfrm>
            <a:off x="7307097" y="1015385"/>
            <a:ext cx="4884904" cy="5281250"/>
          </a:xfrm>
          <a:prstGeom prst="rect">
            <a:avLst/>
          </a:prstGeom>
        </p:spPr>
      </p:pic>
      <p:pic>
        <p:nvPicPr>
          <p:cNvPr id="5" name="Picture 4" descr="Banner for the slides with a 25th anniversary symbol including 25 stars to represent each year of the program, the GLOBE logo, and the social media hashtag #VirtualGLOBE2020." title="GLOBE Banner">
            <a:extLst>
              <a:ext uri="{FF2B5EF4-FFF2-40B4-BE49-F238E27FC236}">
                <a16:creationId xmlns:a16="http://schemas.microsoft.com/office/drawing/2014/main" id="{F5E81146-8FAE-BC4F-ABCE-7AE751D56969}"/>
              </a:ext>
            </a:extLst>
          </p:cNvPr>
          <p:cNvPicPr>
            <a:picLocks noChangeAspect="1"/>
          </p:cNvPicPr>
          <p:nvPr userDrawn="1"/>
        </p:nvPicPr>
        <p:blipFill>
          <a:blip r:embed="rId3"/>
          <a:stretch>
            <a:fillRect/>
          </a:stretch>
        </p:blipFill>
        <p:spPr>
          <a:xfrm>
            <a:off x="0" y="0"/>
            <a:ext cx="12192000" cy="1092200"/>
          </a:xfrm>
          <a:prstGeom prst="rect">
            <a:avLst/>
          </a:prstGeom>
        </p:spPr>
      </p:pic>
      <p:sp>
        <p:nvSpPr>
          <p:cNvPr id="2" name="Title 1">
            <a:extLst>
              <a:ext uri="{FF2B5EF4-FFF2-40B4-BE49-F238E27FC236}">
                <a16:creationId xmlns:a16="http://schemas.microsoft.com/office/drawing/2014/main" id="{E7D13631-9812-7745-86F8-D7B1127412C8}"/>
              </a:ext>
            </a:extLst>
          </p:cNvPr>
          <p:cNvSpPr>
            <a:spLocks noGrp="1"/>
          </p:cNvSpPr>
          <p:nvPr userDrawn="1">
            <p:ph type="title" hasCustomPrompt="1"/>
          </p:nvPr>
        </p:nvSpPr>
        <p:spPr>
          <a:xfrm>
            <a:off x="679035" y="1800898"/>
            <a:ext cx="6040690" cy="823912"/>
          </a:xfrm>
        </p:spPr>
        <p:txBody>
          <a:bodyPr anchor="b"/>
          <a:lstStyle>
            <a:lvl1pPr algn="ctr">
              <a:defRPr/>
            </a:lvl1pPr>
          </a:lstStyle>
          <a:p>
            <a:r>
              <a:rPr lang="en-US" dirty="0"/>
              <a:t>ADD TITLE</a:t>
            </a:r>
          </a:p>
        </p:txBody>
      </p:sp>
      <p:sp>
        <p:nvSpPr>
          <p:cNvPr id="3" name="Text Placeholder 2">
            <a:extLst>
              <a:ext uri="{FF2B5EF4-FFF2-40B4-BE49-F238E27FC236}">
                <a16:creationId xmlns:a16="http://schemas.microsoft.com/office/drawing/2014/main" id="{93FBC7F3-6B54-104E-B7B7-C057871D1D1F}"/>
              </a:ext>
            </a:extLst>
          </p:cNvPr>
          <p:cNvSpPr>
            <a:spLocks noGrp="1"/>
          </p:cNvSpPr>
          <p:nvPr userDrawn="1">
            <p:ph type="body" idx="1" hasCustomPrompt="1"/>
          </p:nvPr>
        </p:nvSpPr>
        <p:spPr>
          <a:xfrm>
            <a:off x="679035" y="3079102"/>
            <a:ext cx="6040690" cy="823912"/>
          </a:xfrm>
        </p:spPr>
        <p:txBody>
          <a:bodyPr anchor="b"/>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SUBTITLE</a:t>
            </a:r>
          </a:p>
        </p:txBody>
      </p:sp>
      <p:grpSp>
        <p:nvGrpSpPr>
          <p:cNvPr id="4" name="Group 3" descr="On a green background, the logos and wording of Sponsored by NASA, Supported by NSF, NOAA, and the Department of State, Implemented by UCAR" title="GLOBE Sponsor Strip">
            <a:extLst>
              <a:ext uri="{FF2B5EF4-FFF2-40B4-BE49-F238E27FC236}">
                <a16:creationId xmlns:a16="http://schemas.microsoft.com/office/drawing/2014/main" id="{A931BE28-02E1-EE4B-9317-9D19AA2DB086}"/>
              </a:ext>
            </a:extLst>
          </p:cNvPr>
          <p:cNvGrpSpPr/>
          <p:nvPr userDrawn="1"/>
        </p:nvGrpSpPr>
        <p:grpSpPr>
          <a:xfrm>
            <a:off x="0" y="6221336"/>
            <a:ext cx="12192000" cy="636664"/>
            <a:chOff x="0" y="6243681"/>
            <a:chExt cx="12192000" cy="636664"/>
          </a:xfrm>
        </p:grpSpPr>
        <p:sp>
          <p:nvSpPr>
            <p:cNvPr id="14" name="Rectangle 13">
              <a:extLst>
                <a:ext uri="{FF2B5EF4-FFF2-40B4-BE49-F238E27FC236}">
                  <a16:creationId xmlns:a16="http://schemas.microsoft.com/office/drawing/2014/main" id="{6F9A216D-B5D4-CC49-BF09-A0C8F3647823}"/>
                </a:ext>
              </a:extLst>
            </p:cNvPr>
            <p:cNvSpPr/>
            <p:nvPr userDrawn="1"/>
          </p:nvSpPr>
          <p:spPr>
            <a:xfrm>
              <a:off x="0" y="6243681"/>
              <a:ext cx="12192000" cy="636664"/>
            </a:xfrm>
            <a:prstGeom prst="rect">
              <a:avLst/>
            </a:prstGeom>
            <a:solidFill>
              <a:srgbClr val="60AC67"/>
            </a:solidFill>
            <a:ln>
              <a:noFill/>
            </a:ln>
            <a:effectLst>
              <a:outerShdw blurRad="50800" dist="50800" dir="5400000" sx="27000" sy="27000" algn="ctr" rotWithShape="0">
                <a:srgbClr val="000000">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0C390BCC-B68B-1645-A955-628B73795CE0}"/>
                </a:ext>
              </a:extLst>
            </p:cNvPr>
            <p:cNvPicPr>
              <a:picLocks noChangeAspect="1"/>
            </p:cNvPicPr>
            <p:nvPr userDrawn="1"/>
          </p:nvPicPr>
          <p:blipFill>
            <a:blip r:embed="rId4"/>
            <a:stretch>
              <a:fillRect/>
            </a:stretch>
          </p:blipFill>
          <p:spPr>
            <a:xfrm>
              <a:off x="3586480" y="6342172"/>
              <a:ext cx="5019040" cy="439683"/>
            </a:xfrm>
            <a:prstGeom prst="rect">
              <a:avLst/>
            </a:prstGeom>
          </p:spPr>
        </p:pic>
      </p:grpSp>
      <p:pic>
        <p:nvPicPr>
          <p:cNvPr id="34" name="Picture 33" descr="Students from the GLOBE community carrying a giant inflatable globe through a town." title="Kids with globe">
            <a:extLst>
              <a:ext uri="{FF2B5EF4-FFF2-40B4-BE49-F238E27FC236}">
                <a16:creationId xmlns:a16="http://schemas.microsoft.com/office/drawing/2014/main" id="{212C0941-D22A-8549-9296-85D17ABB922F}"/>
              </a:ext>
            </a:extLst>
          </p:cNvPr>
          <p:cNvPicPr>
            <a:picLocks noChangeAspect="1"/>
          </p:cNvPicPr>
          <p:nvPr userDrawn="1"/>
        </p:nvPicPr>
        <p:blipFill rotWithShape="1">
          <a:blip r:embed="rId5"/>
          <a:srcRect l="34212" t="4444" r="29996" b="41926"/>
          <a:stretch/>
        </p:blipFill>
        <p:spPr>
          <a:xfrm>
            <a:off x="7530465" y="335280"/>
            <a:ext cx="3984888" cy="3952137"/>
          </a:xfrm>
          <a:prstGeom prst="rect">
            <a:avLst/>
          </a:prstGeom>
        </p:spPr>
      </p:pic>
    </p:spTree>
    <p:extLst>
      <p:ext uri="{BB962C8B-B14F-4D97-AF65-F5344CB8AC3E}">
        <p14:creationId xmlns:p14="http://schemas.microsoft.com/office/powerpoint/2010/main" val="1952040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EFE14-2391-CA40-B69E-20E3A827EF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F5341E4-5FF6-0841-96B8-8AC5BBDEED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E2AE17-1646-524C-9B1F-0ED5E1E52919}"/>
              </a:ext>
            </a:extLst>
          </p:cNvPr>
          <p:cNvSpPr>
            <a:spLocks noGrp="1"/>
          </p:cNvSpPr>
          <p:nvPr>
            <p:ph type="dt" sz="half" idx="10"/>
          </p:nvPr>
        </p:nvSpPr>
        <p:spPr/>
        <p:txBody>
          <a:bodyPr/>
          <a:lstStyle/>
          <a:p>
            <a:fld id="{1ABDBB4A-52A4-0E44-A608-CF4D949E412D}" type="datetimeFigureOut">
              <a:rPr lang="en-US" smtClean="0"/>
              <a:t>7/10/20</a:t>
            </a:fld>
            <a:endParaRPr lang="en-US" dirty="0"/>
          </a:p>
        </p:txBody>
      </p:sp>
      <p:sp>
        <p:nvSpPr>
          <p:cNvPr id="5" name="Footer Placeholder 4">
            <a:extLst>
              <a:ext uri="{FF2B5EF4-FFF2-40B4-BE49-F238E27FC236}">
                <a16:creationId xmlns:a16="http://schemas.microsoft.com/office/drawing/2014/main" id="{9ABA33CB-FC9B-964C-B1A6-18FE9772F94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53072E7-6004-104F-A7D0-81CC826C5544}"/>
              </a:ext>
            </a:extLst>
          </p:cNvPr>
          <p:cNvSpPr>
            <a:spLocks noGrp="1"/>
          </p:cNvSpPr>
          <p:nvPr>
            <p:ph type="sldNum" sz="quarter" idx="12"/>
          </p:nvPr>
        </p:nvSpPr>
        <p:spPr/>
        <p:txBody>
          <a:bodyPr/>
          <a:lstStyle/>
          <a:p>
            <a:fld id="{4A49ADB1-9382-8547-8180-5C5890893E19}" type="slidenum">
              <a:rPr lang="en-US" smtClean="0"/>
              <a:t>‹#›</a:t>
            </a:fld>
            <a:endParaRPr lang="en-US" dirty="0"/>
          </a:p>
        </p:txBody>
      </p:sp>
    </p:spTree>
    <p:extLst>
      <p:ext uri="{BB962C8B-B14F-4D97-AF65-F5344CB8AC3E}">
        <p14:creationId xmlns:p14="http://schemas.microsoft.com/office/powerpoint/2010/main" val="3202220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13631-9812-7745-86F8-D7B1127412C8}"/>
              </a:ext>
            </a:extLst>
          </p:cNvPr>
          <p:cNvSpPr>
            <a:spLocks noGrp="1"/>
          </p:cNvSpPr>
          <p:nvPr>
            <p:ph type="title"/>
          </p:nvPr>
        </p:nvSpPr>
        <p:spPr>
          <a:xfrm>
            <a:off x="765177" y="1466532"/>
            <a:ext cx="10515600" cy="823912"/>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FBC7F3-6B54-104E-B7B7-C057871D1D1F}"/>
              </a:ext>
            </a:extLst>
          </p:cNvPr>
          <p:cNvSpPr>
            <a:spLocks noGrp="1"/>
          </p:cNvSpPr>
          <p:nvPr>
            <p:ph type="body" idx="1"/>
          </p:nvPr>
        </p:nvSpPr>
        <p:spPr>
          <a:xfrm>
            <a:off x="839788" y="220297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5B780A-21F7-494F-B264-4CCC19E16EEC}"/>
              </a:ext>
            </a:extLst>
          </p:cNvPr>
          <p:cNvSpPr>
            <a:spLocks noGrp="1"/>
          </p:cNvSpPr>
          <p:nvPr>
            <p:ph sz="half" idx="2"/>
          </p:nvPr>
        </p:nvSpPr>
        <p:spPr>
          <a:xfrm>
            <a:off x="839788" y="3190239"/>
            <a:ext cx="5157787" cy="2590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D6F3AF-00E2-FC48-9418-D1B50D3E49E9}"/>
              </a:ext>
            </a:extLst>
          </p:cNvPr>
          <p:cNvSpPr>
            <a:spLocks noGrp="1"/>
          </p:cNvSpPr>
          <p:nvPr>
            <p:ph type="body" sz="quarter" idx="3"/>
          </p:nvPr>
        </p:nvSpPr>
        <p:spPr>
          <a:xfrm>
            <a:off x="6169024" y="2208688"/>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058E67-3887-D842-87AB-D57A2EE16CF4}"/>
              </a:ext>
            </a:extLst>
          </p:cNvPr>
          <p:cNvSpPr>
            <a:spLocks noGrp="1"/>
          </p:cNvSpPr>
          <p:nvPr>
            <p:ph sz="quarter" idx="4"/>
          </p:nvPr>
        </p:nvSpPr>
        <p:spPr>
          <a:xfrm>
            <a:off x="6172200" y="3190239"/>
            <a:ext cx="5183188" cy="2590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BD9B671-9A40-8048-88B6-E9E3D8BF6906}"/>
              </a:ext>
            </a:extLst>
          </p:cNvPr>
          <p:cNvSpPr>
            <a:spLocks noGrp="1"/>
          </p:cNvSpPr>
          <p:nvPr>
            <p:ph type="dt" sz="half" idx="10"/>
          </p:nvPr>
        </p:nvSpPr>
        <p:spPr/>
        <p:txBody>
          <a:bodyPr/>
          <a:lstStyle/>
          <a:p>
            <a:fld id="{1ABDBB4A-52A4-0E44-A608-CF4D949E412D}" type="datetimeFigureOut">
              <a:rPr lang="en-US" smtClean="0"/>
              <a:t>7/10/20</a:t>
            </a:fld>
            <a:endParaRPr lang="en-US" dirty="0"/>
          </a:p>
        </p:txBody>
      </p:sp>
      <p:sp>
        <p:nvSpPr>
          <p:cNvPr id="8" name="Footer Placeholder 7">
            <a:extLst>
              <a:ext uri="{FF2B5EF4-FFF2-40B4-BE49-F238E27FC236}">
                <a16:creationId xmlns:a16="http://schemas.microsoft.com/office/drawing/2014/main" id="{F5FF9367-1C7F-8F4F-89F4-FB111F9BB03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AB40040-33D7-A142-A3A7-1049F144C869}"/>
              </a:ext>
            </a:extLst>
          </p:cNvPr>
          <p:cNvSpPr>
            <a:spLocks noGrp="1"/>
          </p:cNvSpPr>
          <p:nvPr>
            <p:ph type="sldNum" sz="quarter" idx="12"/>
          </p:nvPr>
        </p:nvSpPr>
        <p:spPr/>
        <p:txBody>
          <a:bodyPr/>
          <a:lstStyle/>
          <a:p>
            <a:fld id="{4A49ADB1-9382-8547-8180-5C5890893E19}" type="slidenum">
              <a:rPr lang="en-US" smtClean="0"/>
              <a:t>‹#›</a:t>
            </a:fld>
            <a:endParaRPr lang="en-US" dirty="0"/>
          </a:p>
        </p:txBody>
      </p:sp>
    </p:spTree>
    <p:extLst>
      <p:ext uri="{BB962C8B-B14F-4D97-AF65-F5344CB8AC3E}">
        <p14:creationId xmlns:p14="http://schemas.microsoft.com/office/powerpoint/2010/main" val="3423994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8F051-9A99-AE4B-8E20-2EA77694AB40}"/>
              </a:ext>
            </a:extLst>
          </p:cNvPr>
          <p:cNvSpPr>
            <a:spLocks noGrp="1"/>
          </p:cNvSpPr>
          <p:nvPr>
            <p:ph type="title"/>
          </p:nvPr>
        </p:nvSpPr>
        <p:spPr>
          <a:xfrm>
            <a:off x="836612" y="158115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5AF642-4AB8-6B4D-ACFD-BDE2141ED5E3}"/>
              </a:ext>
            </a:extLst>
          </p:cNvPr>
          <p:cNvSpPr>
            <a:spLocks noGrp="1"/>
          </p:cNvSpPr>
          <p:nvPr>
            <p:ph idx="1"/>
          </p:nvPr>
        </p:nvSpPr>
        <p:spPr>
          <a:xfrm>
            <a:off x="5067300" y="1581151"/>
            <a:ext cx="6172200" cy="428783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43411B-2A05-5544-B627-BE6A554379AA}"/>
              </a:ext>
            </a:extLst>
          </p:cNvPr>
          <p:cNvSpPr>
            <a:spLocks noGrp="1"/>
          </p:cNvSpPr>
          <p:nvPr>
            <p:ph type="body" sz="half" idx="2"/>
          </p:nvPr>
        </p:nvSpPr>
        <p:spPr>
          <a:xfrm>
            <a:off x="839788" y="3429000"/>
            <a:ext cx="3932237" cy="24399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BFBF2D-9035-5747-B6EA-ABA248374E02}"/>
              </a:ext>
            </a:extLst>
          </p:cNvPr>
          <p:cNvSpPr>
            <a:spLocks noGrp="1"/>
          </p:cNvSpPr>
          <p:nvPr>
            <p:ph type="dt" sz="half" idx="10"/>
          </p:nvPr>
        </p:nvSpPr>
        <p:spPr/>
        <p:txBody>
          <a:bodyPr/>
          <a:lstStyle/>
          <a:p>
            <a:fld id="{1ABDBB4A-52A4-0E44-A608-CF4D949E412D}" type="datetimeFigureOut">
              <a:rPr lang="en-US" smtClean="0"/>
              <a:t>7/10/20</a:t>
            </a:fld>
            <a:endParaRPr lang="en-US" dirty="0"/>
          </a:p>
        </p:txBody>
      </p:sp>
      <p:sp>
        <p:nvSpPr>
          <p:cNvPr id="6" name="Footer Placeholder 5">
            <a:extLst>
              <a:ext uri="{FF2B5EF4-FFF2-40B4-BE49-F238E27FC236}">
                <a16:creationId xmlns:a16="http://schemas.microsoft.com/office/drawing/2014/main" id="{68E567FE-6B5E-C34C-8EB8-789E7F0FF94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A9CF043-2A78-4648-AB8E-2799378B6258}"/>
              </a:ext>
            </a:extLst>
          </p:cNvPr>
          <p:cNvSpPr>
            <a:spLocks noGrp="1"/>
          </p:cNvSpPr>
          <p:nvPr>
            <p:ph type="sldNum" sz="quarter" idx="12"/>
          </p:nvPr>
        </p:nvSpPr>
        <p:spPr/>
        <p:txBody>
          <a:bodyPr/>
          <a:lstStyle/>
          <a:p>
            <a:fld id="{4A49ADB1-9382-8547-8180-5C5890893E19}" type="slidenum">
              <a:rPr lang="en-US" smtClean="0"/>
              <a:t>‹#›</a:t>
            </a:fld>
            <a:endParaRPr lang="en-US" dirty="0"/>
          </a:p>
        </p:txBody>
      </p:sp>
    </p:spTree>
    <p:extLst>
      <p:ext uri="{BB962C8B-B14F-4D97-AF65-F5344CB8AC3E}">
        <p14:creationId xmlns:p14="http://schemas.microsoft.com/office/powerpoint/2010/main" val="27530629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920AF-B588-3C4B-BA39-C3421AD22D14}"/>
              </a:ext>
            </a:extLst>
          </p:cNvPr>
          <p:cNvSpPr>
            <a:spLocks noGrp="1"/>
          </p:cNvSpPr>
          <p:nvPr>
            <p:ph type="title"/>
          </p:nvPr>
        </p:nvSpPr>
        <p:spPr>
          <a:xfrm>
            <a:off x="836612" y="140208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02B7E6-9C3F-FD44-B5C7-BA7C49571959}"/>
              </a:ext>
            </a:extLst>
          </p:cNvPr>
          <p:cNvSpPr>
            <a:spLocks noGrp="1"/>
          </p:cNvSpPr>
          <p:nvPr>
            <p:ph type="pic" idx="1"/>
          </p:nvPr>
        </p:nvSpPr>
        <p:spPr>
          <a:xfrm>
            <a:off x="5067300" y="1414145"/>
            <a:ext cx="6172200" cy="445484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B1649441-BE01-5E47-A95C-CFB947453C16}"/>
              </a:ext>
            </a:extLst>
          </p:cNvPr>
          <p:cNvSpPr>
            <a:spLocks noGrp="1"/>
          </p:cNvSpPr>
          <p:nvPr>
            <p:ph type="body" sz="half" idx="2"/>
          </p:nvPr>
        </p:nvSpPr>
        <p:spPr>
          <a:xfrm>
            <a:off x="839788" y="3129280"/>
            <a:ext cx="3932237" cy="27397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D0F030-9B6D-4E4A-BC2D-1F4753FA6311}"/>
              </a:ext>
            </a:extLst>
          </p:cNvPr>
          <p:cNvSpPr>
            <a:spLocks noGrp="1"/>
          </p:cNvSpPr>
          <p:nvPr>
            <p:ph type="dt" sz="half" idx="10"/>
          </p:nvPr>
        </p:nvSpPr>
        <p:spPr/>
        <p:txBody>
          <a:bodyPr/>
          <a:lstStyle/>
          <a:p>
            <a:fld id="{1ABDBB4A-52A4-0E44-A608-CF4D949E412D}" type="datetimeFigureOut">
              <a:rPr lang="en-US" smtClean="0"/>
              <a:t>7/10/20</a:t>
            </a:fld>
            <a:endParaRPr lang="en-US" dirty="0"/>
          </a:p>
        </p:txBody>
      </p:sp>
      <p:sp>
        <p:nvSpPr>
          <p:cNvPr id="6" name="Footer Placeholder 5">
            <a:extLst>
              <a:ext uri="{FF2B5EF4-FFF2-40B4-BE49-F238E27FC236}">
                <a16:creationId xmlns:a16="http://schemas.microsoft.com/office/drawing/2014/main" id="{D2D24501-2866-BB48-AC98-28E498D65CA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58EFB4B-4725-BB42-BD2C-D0D2103BB114}"/>
              </a:ext>
            </a:extLst>
          </p:cNvPr>
          <p:cNvSpPr>
            <a:spLocks noGrp="1"/>
          </p:cNvSpPr>
          <p:nvPr>
            <p:ph type="sldNum" sz="quarter" idx="12"/>
          </p:nvPr>
        </p:nvSpPr>
        <p:spPr/>
        <p:txBody>
          <a:bodyPr/>
          <a:lstStyle/>
          <a:p>
            <a:fld id="{4A49ADB1-9382-8547-8180-5C5890893E19}" type="slidenum">
              <a:rPr lang="en-US" smtClean="0"/>
              <a:t>‹#›</a:t>
            </a:fld>
            <a:endParaRPr lang="en-US" dirty="0"/>
          </a:p>
        </p:txBody>
      </p:sp>
    </p:spTree>
    <p:extLst>
      <p:ext uri="{BB962C8B-B14F-4D97-AF65-F5344CB8AC3E}">
        <p14:creationId xmlns:p14="http://schemas.microsoft.com/office/powerpoint/2010/main" val="282604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6028F-DB54-C345-8E84-3EE86B013D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F9A665-B734-4248-B0A2-B26326C054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6F5849-6320-A340-AC2E-C6EA3975C283}"/>
              </a:ext>
            </a:extLst>
          </p:cNvPr>
          <p:cNvSpPr>
            <a:spLocks noGrp="1"/>
          </p:cNvSpPr>
          <p:nvPr>
            <p:ph type="dt" sz="half" idx="10"/>
          </p:nvPr>
        </p:nvSpPr>
        <p:spPr/>
        <p:txBody>
          <a:bodyPr/>
          <a:lstStyle/>
          <a:p>
            <a:fld id="{1ABDBB4A-52A4-0E44-A608-CF4D949E412D}" type="datetimeFigureOut">
              <a:rPr lang="en-US" smtClean="0"/>
              <a:t>7/10/20</a:t>
            </a:fld>
            <a:endParaRPr lang="en-US" dirty="0"/>
          </a:p>
        </p:txBody>
      </p:sp>
      <p:sp>
        <p:nvSpPr>
          <p:cNvPr id="5" name="Footer Placeholder 4">
            <a:extLst>
              <a:ext uri="{FF2B5EF4-FFF2-40B4-BE49-F238E27FC236}">
                <a16:creationId xmlns:a16="http://schemas.microsoft.com/office/drawing/2014/main" id="{376FBBE5-C668-0947-9E1C-407B71D57B0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FA502B8-5F44-A14D-A2C0-1CDCE7BF4DDF}"/>
              </a:ext>
            </a:extLst>
          </p:cNvPr>
          <p:cNvSpPr>
            <a:spLocks noGrp="1"/>
          </p:cNvSpPr>
          <p:nvPr>
            <p:ph type="sldNum" sz="quarter" idx="12"/>
          </p:nvPr>
        </p:nvSpPr>
        <p:spPr/>
        <p:txBody>
          <a:bodyPr/>
          <a:lstStyle/>
          <a:p>
            <a:fld id="{4A49ADB1-9382-8547-8180-5C5890893E19}" type="slidenum">
              <a:rPr lang="en-US" smtClean="0"/>
              <a:t>‹#›</a:t>
            </a:fld>
            <a:endParaRPr lang="en-US" dirty="0"/>
          </a:p>
        </p:txBody>
      </p:sp>
    </p:spTree>
    <p:extLst>
      <p:ext uri="{BB962C8B-B14F-4D97-AF65-F5344CB8AC3E}">
        <p14:creationId xmlns:p14="http://schemas.microsoft.com/office/powerpoint/2010/main" val="31607814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0D8F77-875F-A344-8E81-9B299167D2B4}"/>
              </a:ext>
            </a:extLst>
          </p:cNvPr>
          <p:cNvSpPr>
            <a:spLocks noGrp="1"/>
          </p:cNvSpPr>
          <p:nvPr>
            <p:ph type="title" orient="vert"/>
          </p:nvPr>
        </p:nvSpPr>
        <p:spPr>
          <a:xfrm>
            <a:off x="8763000" y="1532890"/>
            <a:ext cx="2628900" cy="448183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76178F-48F7-854E-8019-2E067A73D11B}"/>
              </a:ext>
            </a:extLst>
          </p:cNvPr>
          <p:cNvSpPr>
            <a:spLocks noGrp="1"/>
          </p:cNvSpPr>
          <p:nvPr>
            <p:ph type="body" orient="vert" idx="1"/>
          </p:nvPr>
        </p:nvSpPr>
        <p:spPr>
          <a:xfrm>
            <a:off x="838200" y="1513205"/>
            <a:ext cx="7734300" cy="436943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CA6856-4D72-6A4F-AD76-2F55CE697E68}"/>
              </a:ext>
            </a:extLst>
          </p:cNvPr>
          <p:cNvSpPr>
            <a:spLocks noGrp="1"/>
          </p:cNvSpPr>
          <p:nvPr>
            <p:ph type="dt" sz="half" idx="10"/>
          </p:nvPr>
        </p:nvSpPr>
        <p:spPr/>
        <p:txBody>
          <a:bodyPr/>
          <a:lstStyle/>
          <a:p>
            <a:fld id="{1ABDBB4A-52A4-0E44-A608-CF4D949E412D}" type="datetimeFigureOut">
              <a:rPr lang="en-US" smtClean="0"/>
              <a:t>7/10/20</a:t>
            </a:fld>
            <a:endParaRPr lang="en-US" dirty="0"/>
          </a:p>
        </p:txBody>
      </p:sp>
      <p:sp>
        <p:nvSpPr>
          <p:cNvPr id="5" name="Footer Placeholder 4">
            <a:extLst>
              <a:ext uri="{FF2B5EF4-FFF2-40B4-BE49-F238E27FC236}">
                <a16:creationId xmlns:a16="http://schemas.microsoft.com/office/drawing/2014/main" id="{659FF72D-89E2-7545-AC7C-3AB59E8F94E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D51131-032C-CF4D-99BB-CEB437629CF1}"/>
              </a:ext>
            </a:extLst>
          </p:cNvPr>
          <p:cNvSpPr>
            <a:spLocks noGrp="1"/>
          </p:cNvSpPr>
          <p:nvPr>
            <p:ph type="sldNum" sz="quarter" idx="12"/>
          </p:nvPr>
        </p:nvSpPr>
        <p:spPr/>
        <p:txBody>
          <a:bodyPr/>
          <a:lstStyle/>
          <a:p>
            <a:fld id="{4A49ADB1-9382-8547-8180-5C5890893E19}" type="slidenum">
              <a:rPr lang="en-US" smtClean="0"/>
              <a:t>‹#›</a:t>
            </a:fld>
            <a:endParaRPr lang="en-US" dirty="0"/>
          </a:p>
        </p:txBody>
      </p:sp>
    </p:spTree>
    <p:extLst>
      <p:ext uri="{BB962C8B-B14F-4D97-AF65-F5344CB8AC3E}">
        <p14:creationId xmlns:p14="http://schemas.microsoft.com/office/powerpoint/2010/main" val="28027484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EEE01-8CEF-A745-A69B-1E02415D58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01F905-A6AD-8C4B-8440-E5EA0DE406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1D7A87-1BB4-6F40-B595-9967DDCFD521}"/>
              </a:ext>
            </a:extLst>
          </p:cNvPr>
          <p:cNvSpPr>
            <a:spLocks noGrp="1"/>
          </p:cNvSpPr>
          <p:nvPr>
            <p:ph type="dt" sz="half" idx="10"/>
          </p:nvPr>
        </p:nvSpPr>
        <p:spPr/>
        <p:txBody>
          <a:bodyPr/>
          <a:lstStyle/>
          <a:p>
            <a:fld id="{DDDF17D3-6F94-A742-A396-A388579C5AF3}" type="datetimeFigureOut">
              <a:rPr lang="en-US" smtClean="0"/>
              <a:t>7/10/20</a:t>
            </a:fld>
            <a:endParaRPr lang="en-US" dirty="0"/>
          </a:p>
        </p:txBody>
      </p:sp>
      <p:sp>
        <p:nvSpPr>
          <p:cNvPr id="5" name="Footer Placeholder 4">
            <a:extLst>
              <a:ext uri="{FF2B5EF4-FFF2-40B4-BE49-F238E27FC236}">
                <a16:creationId xmlns:a16="http://schemas.microsoft.com/office/drawing/2014/main" id="{0078135A-CFCE-024E-A280-57A70A7DF8B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C7AA333-B9C3-AD47-8DED-1596B6911DB5}"/>
              </a:ext>
            </a:extLst>
          </p:cNvPr>
          <p:cNvSpPr>
            <a:spLocks noGrp="1"/>
          </p:cNvSpPr>
          <p:nvPr>
            <p:ph type="sldNum" sz="quarter" idx="12"/>
          </p:nvPr>
        </p:nvSpPr>
        <p:spPr/>
        <p:txBody>
          <a:bodyPr/>
          <a:lstStyle/>
          <a:p>
            <a:fld id="{DF15ADCB-1B61-CB45-98F5-3FB948F72A8D}" type="slidenum">
              <a:rPr lang="en-US" smtClean="0"/>
              <a:t>‹#›</a:t>
            </a:fld>
            <a:endParaRPr lang="en-US" dirty="0"/>
          </a:p>
        </p:txBody>
      </p:sp>
    </p:spTree>
    <p:extLst>
      <p:ext uri="{BB962C8B-B14F-4D97-AF65-F5344CB8AC3E}">
        <p14:creationId xmlns:p14="http://schemas.microsoft.com/office/powerpoint/2010/main" val="1512066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B6D4D-3EEF-744E-AB05-EE4D43A4F1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D988DE-771B-5244-9B5F-0C881F9CBE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2C7DC2-A2B6-0149-84EE-E4005AED061D}"/>
              </a:ext>
            </a:extLst>
          </p:cNvPr>
          <p:cNvSpPr>
            <a:spLocks noGrp="1"/>
          </p:cNvSpPr>
          <p:nvPr>
            <p:ph type="dt" sz="half" idx="10"/>
          </p:nvPr>
        </p:nvSpPr>
        <p:spPr/>
        <p:txBody>
          <a:bodyPr/>
          <a:lstStyle/>
          <a:p>
            <a:fld id="{DDDF17D3-6F94-A742-A396-A388579C5AF3}" type="datetimeFigureOut">
              <a:rPr lang="en-US" smtClean="0"/>
              <a:t>7/10/20</a:t>
            </a:fld>
            <a:endParaRPr lang="en-US" dirty="0"/>
          </a:p>
        </p:txBody>
      </p:sp>
      <p:sp>
        <p:nvSpPr>
          <p:cNvPr id="5" name="Footer Placeholder 4">
            <a:extLst>
              <a:ext uri="{FF2B5EF4-FFF2-40B4-BE49-F238E27FC236}">
                <a16:creationId xmlns:a16="http://schemas.microsoft.com/office/drawing/2014/main" id="{2E4BC98B-5976-2E49-B1BE-EFD13380423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C6D2C10-81C3-EC4E-84FB-AED5E530F1DD}"/>
              </a:ext>
            </a:extLst>
          </p:cNvPr>
          <p:cNvSpPr>
            <a:spLocks noGrp="1"/>
          </p:cNvSpPr>
          <p:nvPr>
            <p:ph type="sldNum" sz="quarter" idx="12"/>
          </p:nvPr>
        </p:nvSpPr>
        <p:spPr/>
        <p:txBody>
          <a:bodyPr/>
          <a:lstStyle/>
          <a:p>
            <a:fld id="{DF15ADCB-1B61-CB45-98F5-3FB948F72A8D}" type="slidenum">
              <a:rPr lang="en-US" smtClean="0"/>
              <a:t>‹#›</a:t>
            </a:fld>
            <a:endParaRPr lang="en-US" dirty="0"/>
          </a:p>
        </p:txBody>
      </p:sp>
    </p:spTree>
    <p:extLst>
      <p:ext uri="{BB962C8B-B14F-4D97-AF65-F5344CB8AC3E}">
        <p14:creationId xmlns:p14="http://schemas.microsoft.com/office/powerpoint/2010/main" val="40140184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DFD7D-30A3-DF4D-9CA1-E160DA4F97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51C5EE-D5E1-AE46-8AEC-FAA325EA38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B3F7DD-2123-054C-90BB-B6588E17D2BA}"/>
              </a:ext>
            </a:extLst>
          </p:cNvPr>
          <p:cNvSpPr>
            <a:spLocks noGrp="1"/>
          </p:cNvSpPr>
          <p:nvPr>
            <p:ph type="dt" sz="half" idx="10"/>
          </p:nvPr>
        </p:nvSpPr>
        <p:spPr/>
        <p:txBody>
          <a:bodyPr/>
          <a:lstStyle/>
          <a:p>
            <a:fld id="{DDDF17D3-6F94-A742-A396-A388579C5AF3}" type="datetimeFigureOut">
              <a:rPr lang="en-US" smtClean="0"/>
              <a:t>7/10/20</a:t>
            </a:fld>
            <a:endParaRPr lang="en-US" dirty="0"/>
          </a:p>
        </p:txBody>
      </p:sp>
      <p:sp>
        <p:nvSpPr>
          <p:cNvPr id="5" name="Footer Placeholder 4">
            <a:extLst>
              <a:ext uri="{FF2B5EF4-FFF2-40B4-BE49-F238E27FC236}">
                <a16:creationId xmlns:a16="http://schemas.microsoft.com/office/drawing/2014/main" id="{CBA854E1-AB13-CF4C-9A28-465EFFCDBCC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784626A-5B22-3246-AF9E-5F2D80C86F8C}"/>
              </a:ext>
            </a:extLst>
          </p:cNvPr>
          <p:cNvSpPr>
            <a:spLocks noGrp="1"/>
          </p:cNvSpPr>
          <p:nvPr>
            <p:ph type="sldNum" sz="quarter" idx="12"/>
          </p:nvPr>
        </p:nvSpPr>
        <p:spPr/>
        <p:txBody>
          <a:bodyPr/>
          <a:lstStyle/>
          <a:p>
            <a:fld id="{DF15ADCB-1B61-CB45-98F5-3FB948F72A8D}" type="slidenum">
              <a:rPr lang="en-US" smtClean="0"/>
              <a:t>‹#›</a:t>
            </a:fld>
            <a:endParaRPr lang="en-US" dirty="0"/>
          </a:p>
        </p:txBody>
      </p:sp>
    </p:spTree>
    <p:extLst>
      <p:ext uri="{BB962C8B-B14F-4D97-AF65-F5344CB8AC3E}">
        <p14:creationId xmlns:p14="http://schemas.microsoft.com/office/powerpoint/2010/main" val="12826029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0126B-105D-4F40-8958-A1E3B02CB6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C39FD5-3B69-384E-BC20-3373D50071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26BDF9-2B0C-494D-BAB2-C84D1A1753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1748B9-DF20-D244-ABE1-77E076503F9A}"/>
              </a:ext>
            </a:extLst>
          </p:cNvPr>
          <p:cNvSpPr>
            <a:spLocks noGrp="1"/>
          </p:cNvSpPr>
          <p:nvPr>
            <p:ph type="dt" sz="half" idx="10"/>
          </p:nvPr>
        </p:nvSpPr>
        <p:spPr/>
        <p:txBody>
          <a:bodyPr/>
          <a:lstStyle/>
          <a:p>
            <a:fld id="{DDDF17D3-6F94-A742-A396-A388579C5AF3}" type="datetimeFigureOut">
              <a:rPr lang="en-US" smtClean="0"/>
              <a:t>7/10/20</a:t>
            </a:fld>
            <a:endParaRPr lang="en-US" dirty="0"/>
          </a:p>
        </p:txBody>
      </p:sp>
      <p:sp>
        <p:nvSpPr>
          <p:cNvPr id="6" name="Footer Placeholder 5">
            <a:extLst>
              <a:ext uri="{FF2B5EF4-FFF2-40B4-BE49-F238E27FC236}">
                <a16:creationId xmlns:a16="http://schemas.microsoft.com/office/drawing/2014/main" id="{9815F903-8AD5-9743-A3A0-FCB3EBAFCBF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88D40F2-D01B-7F42-920F-E1BFEA4A5D23}"/>
              </a:ext>
            </a:extLst>
          </p:cNvPr>
          <p:cNvSpPr>
            <a:spLocks noGrp="1"/>
          </p:cNvSpPr>
          <p:nvPr>
            <p:ph type="sldNum" sz="quarter" idx="12"/>
          </p:nvPr>
        </p:nvSpPr>
        <p:spPr/>
        <p:txBody>
          <a:bodyPr/>
          <a:lstStyle/>
          <a:p>
            <a:fld id="{DF15ADCB-1B61-CB45-98F5-3FB948F72A8D}" type="slidenum">
              <a:rPr lang="en-US" smtClean="0"/>
              <a:t>‹#›</a:t>
            </a:fld>
            <a:endParaRPr lang="en-US" dirty="0"/>
          </a:p>
        </p:txBody>
      </p:sp>
    </p:spTree>
    <p:extLst>
      <p:ext uri="{BB962C8B-B14F-4D97-AF65-F5344CB8AC3E}">
        <p14:creationId xmlns:p14="http://schemas.microsoft.com/office/powerpoint/2010/main" val="760043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2-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4DE4F-5704-2C41-8013-9566EA4705E3}"/>
              </a:ext>
            </a:extLst>
          </p:cNvPr>
          <p:cNvSpPr>
            <a:spLocks noGrp="1"/>
          </p:cNvSpPr>
          <p:nvPr>
            <p:ph type="title" hasCustomPrompt="1"/>
          </p:nvPr>
        </p:nvSpPr>
        <p:spPr>
          <a:xfrm>
            <a:off x="853440" y="1430642"/>
            <a:ext cx="10251660" cy="938587"/>
          </a:xfrm>
        </p:spPr>
        <p:txBody>
          <a:bodyPr/>
          <a:lstStyle/>
          <a:p>
            <a:r>
              <a:rPr lang="en-US" dirty="0"/>
              <a:t>ADD TITLE</a:t>
            </a:r>
          </a:p>
        </p:txBody>
      </p:sp>
      <p:sp>
        <p:nvSpPr>
          <p:cNvPr id="3" name="Content Placeholder 2">
            <a:extLst>
              <a:ext uri="{FF2B5EF4-FFF2-40B4-BE49-F238E27FC236}">
                <a16:creationId xmlns:a16="http://schemas.microsoft.com/office/drawing/2014/main" id="{0E6BAD94-B37C-F44F-910D-CE8972BABB85}"/>
              </a:ext>
            </a:extLst>
          </p:cNvPr>
          <p:cNvSpPr>
            <a:spLocks noGrp="1"/>
          </p:cNvSpPr>
          <p:nvPr>
            <p:ph idx="1" hasCustomPrompt="1"/>
          </p:nvPr>
        </p:nvSpPr>
        <p:spPr>
          <a:xfrm>
            <a:off x="853440" y="2539974"/>
            <a:ext cx="10251660" cy="3321375"/>
          </a:xfrm>
        </p:spPr>
        <p:txBody>
          <a:bodyPr/>
          <a:lstStyle/>
          <a:p>
            <a:pPr lvl="0"/>
            <a:r>
              <a:rPr lang="en-US" dirty="0"/>
              <a:t>Add first bullet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Banner for the slides with a 25th anniversary symbol including 25 stars to represent each year of the program, the GLOBE logo, and the social media hashtag #VirtualGLOBE2020." title="GLOBE Banner">
            <a:extLst>
              <a:ext uri="{FF2B5EF4-FFF2-40B4-BE49-F238E27FC236}">
                <a16:creationId xmlns:a16="http://schemas.microsoft.com/office/drawing/2014/main" id="{FD96520B-9326-B546-91E2-3597AE1D82F1}"/>
              </a:ext>
            </a:extLst>
          </p:cNvPr>
          <p:cNvPicPr>
            <a:picLocks noChangeAspect="1"/>
          </p:cNvPicPr>
          <p:nvPr userDrawn="1"/>
        </p:nvPicPr>
        <p:blipFill>
          <a:blip r:embed="rId2"/>
          <a:stretch>
            <a:fillRect/>
          </a:stretch>
        </p:blipFill>
        <p:spPr>
          <a:xfrm>
            <a:off x="0" y="158"/>
            <a:ext cx="12192000" cy="1092200"/>
          </a:xfrm>
          <a:prstGeom prst="rect">
            <a:avLst/>
          </a:prstGeom>
        </p:spPr>
      </p:pic>
      <p:pic>
        <p:nvPicPr>
          <p:cNvPr id="14" name="Picture 13">
            <a:extLst>
              <a:ext uri="{FF2B5EF4-FFF2-40B4-BE49-F238E27FC236}">
                <a16:creationId xmlns:a16="http://schemas.microsoft.com/office/drawing/2014/main" id="{F76CB7C7-2334-EB44-BC2E-29B2C557B6E8}"/>
              </a:ext>
            </a:extLst>
          </p:cNvPr>
          <p:cNvPicPr>
            <a:picLocks noChangeAspect="1"/>
          </p:cNvPicPr>
          <p:nvPr userDrawn="1"/>
        </p:nvPicPr>
        <p:blipFill>
          <a:blip r:embed="rId3"/>
          <a:stretch>
            <a:fillRect/>
          </a:stretch>
        </p:blipFill>
        <p:spPr>
          <a:xfrm>
            <a:off x="3586480" y="6319827"/>
            <a:ext cx="5019040" cy="439683"/>
          </a:xfrm>
          <a:prstGeom prst="rect">
            <a:avLst/>
          </a:prstGeom>
        </p:spPr>
      </p:pic>
      <p:grpSp>
        <p:nvGrpSpPr>
          <p:cNvPr id="15" name="Group 14">
            <a:extLst>
              <a:ext uri="{FF2B5EF4-FFF2-40B4-BE49-F238E27FC236}">
                <a16:creationId xmlns:a16="http://schemas.microsoft.com/office/drawing/2014/main" id="{5850F399-72D6-DD47-B528-3C13C17A5530}"/>
              </a:ext>
            </a:extLst>
          </p:cNvPr>
          <p:cNvGrpSpPr/>
          <p:nvPr userDrawn="1"/>
        </p:nvGrpSpPr>
        <p:grpSpPr>
          <a:xfrm>
            <a:off x="0" y="6221336"/>
            <a:ext cx="12192000" cy="636664"/>
            <a:chOff x="0" y="6243681"/>
            <a:chExt cx="12192000" cy="636664"/>
          </a:xfrm>
        </p:grpSpPr>
        <p:sp>
          <p:nvSpPr>
            <p:cNvPr id="19" name="Rectangle 18">
              <a:extLst>
                <a:ext uri="{FF2B5EF4-FFF2-40B4-BE49-F238E27FC236}">
                  <a16:creationId xmlns:a16="http://schemas.microsoft.com/office/drawing/2014/main" id="{59EA25C3-ECA7-F54E-9B66-603F33EB8223}"/>
                </a:ext>
              </a:extLst>
            </p:cNvPr>
            <p:cNvSpPr/>
            <p:nvPr userDrawn="1"/>
          </p:nvSpPr>
          <p:spPr>
            <a:xfrm>
              <a:off x="0" y="6243681"/>
              <a:ext cx="12192000" cy="636664"/>
            </a:xfrm>
            <a:prstGeom prst="rect">
              <a:avLst/>
            </a:prstGeom>
            <a:solidFill>
              <a:srgbClr val="60AC67"/>
            </a:solidFill>
            <a:ln>
              <a:noFill/>
            </a:ln>
            <a:effectLst>
              <a:outerShdw blurRad="50800" dist="50800" dir="5400000" sx="27000" sy="27000" algn="ctr" rotWithShape="0">
                <a:srgbClr val="000000">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9C0C8CB2-B4A5-3541-B08D-02789E6040D7}"/>
                </a:ext>
              </a:extLst>
            </p:cNvPr>
            <p:cNvPicPr>
              <a:picLocks noChangeAspect="1"/>
            </p:cNvPicPr>
            <p:nvPr userDrawn="1"/>
          </p:nvPicPr>
          <p:blipFill>
            <a:blip r:embed="rId3"/>
            <a:stretch>
              <a:fillRect/>
            </a:stretch>
          </p:blipFill>
          <p:spPr>
            <a:xfrm>
              <a:off x="3586480" y="6342172"/>
              <a:ext cx="5019040" cy="439683"/>
            </a:xfrm>
            <a:prstGeom prst="rect">
              <a:avLst/>
            </a:prstGeom>
          </p:spPr>
        </p:pic>
      </p:grpSp>
    </p:spTree>
    <p:extLst>
      <p:ext uri="{BB962C8B-B14F-4D97-AF65-F5344CB8AC3E}">
        <p14:creationId xmlns:p14="http://schemas.microsoft.com/office/powerpoint/2010/main" val="31037168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0CDEE-1835-944E-B7B2-225338F3FA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2E909E4-F16F-9748-B7BA-AEA0647390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935D29-3681-3348-99D9-8F8AB02608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0ECD73-4C28-EE45-8005-A2F70F6553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C38F6F-1009-464F-BDC6-C59AA91254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E7A284-0FFB-8D49-AB7B-68478D7F4BDC}"/>
              </a:ext>
            </a:extLst>
          </p:cNvPr>
          <p:cNvSpPr>
            <a:spLocks noGrp="1"/>
          </p:cNvSpPr>
          <p:nvPr>
            <p:ph type="dt" sz="half" idx="10"/>
          </p:nvPr>
        </p:nvSpPr>
        <p:spPr/>
        <p:txBody>
          <a:bodyPr/>
          <a:lstStyle/>
          <a:p>
            <a:fld id="{DDDF17D3-6F94-A742-A396-A388579C5AF3}" type="datetimeFigureOut">
              <a:rPr lang="en-US" smtClean="0"/>
              <a:t>7/10/20</a:t>
            </a:fld>
            <a:endParaRPr lang="en-US" dirty="0"/>
          </a:p>
        </p:txBody>
      </p:sp>
      <p:sp>
        <p:nvSpPr>
          <p:cNvPr id="8" name="Footer Placeholder 7">
            <a:extLst>
              <a:ext uri="{FF2B5EF4-FFF2-40B4-BE49-F238E27FC236}">
                <a16:creationId xmlns:a16="http://schemas.microsoft.com/office/drawing/2014/main" id="{A50DC491-D483-4440-8147-0D4B81498C5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7CF1B4B-BAA0-6A44-B6A8-D654FDD55665}"/>
              </a:ext>
            </a:extLst>
          </p:cNvPr>
          <p:cNvSpPr>
            <a:spLocks noGrp="1"/>
          </p:cNvSpPr>
          <p:nvPr>
            <p:ph type="sldNum" sz="quarter" idx="12"/>
          </p:nvPr>
        </p:nvSpPr>
        <p:spPr/>
        <p:txBody>
          <a:bodyPr/>
          <a:lstStyle/>
          <a:p>
            <a:fld id="{DF15ADCB-1B61-CB45-98F5-3FB948F72A8D}" type="slidenum">
              <a:rPr lang="en-US" smtClean="0"/>
              <a:t>‹#›</a:t>
            </a:fld>
            <a:endParaRPr lang="en-US" dirty="0"/>
          </a:p>
        </p:txBody>
      </p:sp>
    </p:spTree>
    <p:extLst>
      <p:ext uri="{BB962C8B-B14F-4D97-AF65-F5344CB8AC3E}">
        <p14:creationId xmlns:p14="http://schemas.microsoft.com/office/powerpoint/2010/main" val="35368378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3BEE5-E651-BB4F-837C-58573A3A9D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92C07E-BE94-3B42-BFC2-D831F885D342}"/>
              </a:ext>
            </a:extLst>
          </p:cNvPr>
          <p:cNvSpPr>
            <a:spLocks noGrp="1"/>
          </p:cNvSpPr>
          <p:nvPr>
            <p:ph type="dt" sz="half" idx="10"/>
          </p:nvPr>
        </p:nvSpPr>
        <p:spPr/>
        <p:txBody>
          <a:bodyPr/>
          <a:lstStyle/>
          <a:p>
            <a:fld id="{DDDF17D3-6F94-A742-A396-A388579C5AF3}" type="datetimeFigureOut">
              <a:rPr lang="en-US" smtClean="0"/>
              <a:t>7/10/20</a:t>
            </a:fld>
            <a:endParaRPr lang="en-US" dirty="0"/>
          </a:p>
        </p:txBody>
      </p:sp>
      <p:sp>
        <p:nvSpPr>
          <p:cNvPr id="4" name="Footer Placeholder 3">
            <a:extLst>
              <a:ext uri="{FF2B5EF4-FFF2-40B4-BE49-F238E27FC236}">
                <a16:creationId xmlns:a16="http://schemas.microsoft.com/office/drawing/2014/main" id="{5D2AA40C-380B-EB45-A61E-9AC6A9C6560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AD565B3-A3C8-A941-B8D0-45829AF121A9}"/>
              </a:ext>
            </a:extLst>
          </p:cNvPr>
          <p:cNvSpPr>
            <a:spLocks noGrp="1"/>
          </p:cNvSpPr>
          <p:nvPr>
            <p:ph type="sldNum" sz="quarter" idx="12"/>
          </p:nvPr>
        </p:nvSpPr>
        <p:spPr/>
        <p:txBody>
          <a:bodyPr/>
          <a:lstStyle/>
          <a:p>
            <a:fld id="{DF15ADCB-1B61-CB45-98F5-3FB948F72A8D}" type="slidenum">
              <a:rPr lang="en-US" smtClean="0"/>
              <a:t>‹#›</a:t>
            </a:fld>
            <a:endParaRPr lang="en-US" dirty="0"/>
          </a:p>
        </p:txBody>
      </p:sp>
    </p:spTree>
    <p:extLst>
      <p:ext uri="{BB962C8B-B14F-4D97-AF65-F5344CB8AC3E}">
        <p14:creationId xmlns:p14="http://schemas.microsoft.com/office/powerpoint/2010/main" val="17271604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69C44E-1451-C141-BAC7-DDFE64EFB9C6}"/>
              </a:ext>
            </a:extLst>
          </p:cNvPr>
          <p:cNvSpPr>
            <a:spLocks noGrp="1"/>
          </p:cNvSpPr>
          <p:nvPr>
            <p:ph type="dt" sz="half" idx="10"/>
          </p:nvPr>
        </p:nvSpPr>
        <p:spPr/>
        <p:txBody>
          <a:bodyPr/>
          <a:lstStyle/>
          <a:p>
            <a:fld id="{DDDF17D3-6F94-A742-A396-A388579C5AF3}" type="datetimeFigureOut">
              <a:rPr lang="en-US" smtClean="0"/>
              <a:t>7/10/20</a:t>
            </a:fld>
            <a:endParaRPr lang="en-US" dirty="0"/>
          </a:p>
        </p:txBody>
      </p:sp>
      <p:sp>
        <p:nvSpPr>
          <p:cNvPr id="3" name="Footer Placeholder 2">
            <a:extLst>
              <a:ext uri="{FF2B5EF4-FFF2-40B4-BE49-F238E27FC236}">
                <a16:creationId xmlns:a16="http://schemas.microsoft.com/office/drawing/2014/main" id="{1488D470-D52A-8F4A-AFD2-6125A003AFD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49138A3-1403-F244-9F1C-41AA645F3868}"/>
              </a:ext>
            </a:extLst>
          </p:cNvPr>
          <p:cNvSpPr>
            <a:spLocks noGrp="1"/>
          </p:cNvSpPr>
          <p:nvPr>
            <p:ph type="sldNum" sz="quarter" idx="12"/>
          </p:nvPr>
        </p:nvSpPr>
        <p:spPr/>
        <p:txBody>
          <a:bodyPr/>
          <a:lstStyle/>
          <a:p>
            <a:fld id="{DF15ADCB-1B61-CB45-98F5-3FB948F72A8D}" type="slidenum">
              <a:rPr lang="en-US" smtClean="0"/>
              <a:t>‹#›</a:t>
            </a:fld>
            <a:endParaRPr lang="en-US" dirty="0"/>
          </a:p>
        </p:txBody>
      </p:sp>
    </p:spTree>
    <p:extLst>
      <p:ext uri="{BB962C8B-B14F-4D97-AF65-F5344CB8AC3E}">
        <p14:creationId xmlns:p14="http://schemas.microsoft.com/office/powerpoint/2010/main" val="33460969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FD099-84B1-AB48-8351-902022CA8C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B2BF9B-0E30-1C4C-85D6-F8DDB6F679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FE3DCD-6A82-854D-9C9F-C68DC50AFE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C317DC-CEBB-494E-8973-414D25F01B1F}"/>
              </a:ext>
            </a:extLst>
          </p:cNvPr>
          <p:cNvSpPr>
            <a:spLocks noGrp="1"/>
          </p:cNvSpPr>
          <p:nvPr>
            <p:ph type="dt" sz="half" idx="10"/>
          </p:nvPr>
        </p:nvSpPr>
        <p:spPr/>
        <p:txBody>
          <a:bodyPr/>
          <a:lstStyle/>
          <a:p>
            <a:fld id="{DDDF17D3-6F94-A742-A396-A388579C5AF3}" type="datetimeFigureOut">
              <a:rPr lang="en-US" smtClean="0"/>
              <a:t>7/10/20</a:t>
            </a:fld>
            <a:endParaRPr lang="en-US" dirty="0"/>
          </a:p>
        </p:txBody>
      </p:sp>
      <p:sp>
        <p:nvSpPr>
          <p:cNvPr id="6" name="Footer Placeholder 5">
            <a:extLst>
              <a:ext uri="{FF2B5EF4-FFF2-40B4-BE49-F238E27FC236}">
                <a16:creationId xmlns:a16="http://schemas.microsoft.com/office/drawing/2014/main" id="{21A4BC48-36B5-6A40-948E-4E83CABD3D3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47B0F82-F213-324B-B36C-773EF0D4EE23}"/>
              </a:ext>
            </a:extLst>
          </p:cNvPr>
          <p:cNvSpPr>
            <a:spLocks noGrp="1"/>
          </p:cNvSpPr>
          <p:nvPr>
            <p:ph type="sldNum" sz="quarter" idx="12"/>
          </p:nvPr>
        </p:nvSpPr>
        <p:spPr/>
        <p:txBody>
          <a:bodyPr/>
          <a:lstStyle/>
          <a:p>
            <a:fld id="{DF15ADCB-1B61-CB45-98F5-3FB948F72A8D}" type="slidenum">
              <a:rPr lang="en-US" smtClean="0"/>
              <a:t>‹#›</a:t>
            </a:fld>
            <a:endParaRPr lang="en-US" dirty="0"/>
          </a:p>
        </p:txBody>
      </p:sp>
    </p:spTree>
    <p:extLst>
      <p:ext uri="{BB962C8B-B14F-4D97-AF65-F5344CB8AC3E}">
        <p14:creationId xmlns:p14="http://schemas.microsoft.com/office/powerpoint/2010/main" val="6077826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03995-8B53-6241-AA64-62F8DC0CE1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4FF0B6-D26B-FC47-9EC9-B5169196CC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79E4DF2-5A02-DF4D-9D03-8338382F74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BC0D66-55F8-114D-8448-3FABC033EF93}"/>
              </a:ext>
            </a:extLst>
          </p:cNvPr>
          <p:cNvSpPr>
            <a:spLocks noGrp="1"/>
          </p:cNvSpPr>
          <p:nvPr>
            <p:ph type="dt" sz="half" idx="10"/>
          </p:nvPr>
        </p:nvSpPr>
        <p:spPr/>
        <p:txBody>
          <a:bodyPr/>
          <a:lstStyle/>
          <a:p>
            <a:fld id="{DDDF17D3-6F94-A742-A396-A388579C5AF3}" type="datetimeFigureOut">
              <a:rPr lang="en-US" smtClean="0"/>
              <a:t>7/10/20</a:t>
            </a:fld>
            <a:endParaRPr lang="en-US" dirty="0"/>
          </a:p>
        </p:txBody>
      </p:sp>
      <p:sp>
        <p:nvSpPr>
          <p:cNvPr id="6" name="Footer Placeholder 5">
            <a:extLst>
              <a:ext uri="{FF2B5EF4-FFF2-40B4-BE49-F238E27FC236}">
                <a16:creationId xmlns:a16="http://schemas.microsoft.com/office/drawing/2014/main" id="{747C6AA0-0624-3945-A827-99BE8A9884C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FB1B766-3153-8A48-A851-F4F1F1C1C4F3}"/>
              </a:ext>
            </a:extLst>
          </p:cNvPr>
          <p:cNvSpPr>
            <a:spLocks noGrp="1"/>
          </p:cNvSpPr>
          <p:nvPr>
            <p:ph type="sldNum" sz="quarter" idx="12"/>
          </p:nvPr>
        </p:nvSpPr>
        <p:spPr/>
        <p:txBody>
          <a:bodyPr/>
          <a:lstStyle/>
          <a:p>
            <a:fld id="{DF15ADCB-1B61-CB45-98F5-3FB948F72A8D}" type="slidenum">
              <a:rPr lang="en-US" smtClean="0"/>
              <a:t>‹#›</a:t>
            </a:fld>
            <a:endParaRPr lang="en-US" dirty="0"/>
          </a:p>
        </p:txBody>
      </p:sp>
    </p:spTree>
    <p:extLst>
      <p:ext uri="{BB962C8B-B14F-4D97-AF65-F5344CB8AC3E}">
        <p14:creationId xmlns:p14="http://schemas.microsoft.com/office/powerpoint/2010/main" val="7610540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E80CE-EB3E-1B40-879F-FB39483269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88727B-96B5-8544-A64D-D3AE7702AF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F414A2-CD12-6442-898C-F0012ECBF827}"/>
              </a:ext>
            </a:extLst>
          </p:cNvPr>
          <p:cNvSpPr>
            <a:spLocks noGrp="1"/>
          </p:cNvSpPr>
          <p:nvPr>
            <p:ph type="dt" sz="half" idx="10"/>
          </p:nvPr>
        </p:nvSpPr>
        <p:spPr/>
        <p:txBody>
          <a:bodyPr/>
          <a:lstStyle/>
          <a:p>
            <a:fld id="{DDDF17D3-6F94-A742-A396-A388579C5AF3}" type="datetimeFigureOut">
              <a:rPr lang="en-US" smtClean="0"/>
              <a:t>7/10/20</a:t>
            </a:fld>
            <a:endParaRPr lang="en-US" dirty="0"/>
          </a:p>
        </p:txBody>
      </p:sp>
      <p:sp>
        <p:nvSpPr>
          <p:cNvPr id="5" name="Footer Placeholder 4">
            <a:extLst>
              <a:ext uri="{FF2B5EF4-FFF2-40B4-BE49-F238E27FC236}">
                <a16:creationId xmlns:a16="http://schemas.microsoft.com/office/drawing/2014/main" id="{FE6C089A-CF80-3346-B8C7-5928E167CD7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8EBAD4D-3358-784C-9B98-C275448FB9A0}"/>
              </a:ext>
            </a:extLst>
          </p:cNvPr>
          <p:cNvSpPr>
            <a:spLocks noGrp="1"/>
          </p:cNvSpPr>
          <p:nvPr>
            <p:ph type="sldNum" sz="quarter" idx="12"/>
          </p:nvPr>
        </p:nvSpPr>
        <p:spPr/>
        <p:txBody>
          <a:bodyPr/>
          <a:lstStyle/>
          <a:p>
            <a:fld id="{DF15ADCB-1B61-CB45-98F5-3FB948F72A8D}" type="slidenum">
              <a:rPr lang="en-US" smtClean="0"/>
              <a:t>‹#›</a:t>
            </a:fld>
            <a:endParaRPr lang="en-US" dirty="0"/>
          </a:p>
        </p:txBody>
      </p:sp>
    </p:spTree>
    <p:extLst>
      <p:ext uri="{BB962C8B-B14F-4D97-AF65-F5344CB8AC3E}">
        <p14:creationId xmlns:p14="http://schemas.microsoft.com/office/powerpoint/2010/main" val="42066256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BB7A1B-BB1F-9241-82B4-E7E796AE55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14C568-D702-2E4A-B98D-143A3B3183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CCECF3-01C1-EC40-A2A4-9F8310645B71}"/>
              </a:ext>
            </a:extLst>
          </p:cNvPr>
          <p:cNvSpPr>
            <a:spLocks noGrp="1"/>
          </p:cNvSpPr>
          <p:nvPr>
            <p:ph type="dt" sz="half" idx="10"/>
          </p:nvPr>
        </p:nvSpPr>
        <p:spPr/>
        <p:txBody>
          <a:bodyPr/>
          <a:lstStyle/>
          <a:p>
            <a:fld id="{DDDF17D3-6F94-A742-A396-A388579C5AF3}" type="datetimeFigureOut">
              <a:rPr lang="en-US" smtClean="0"/>
              <a:t>7/10/20</a:t>
            </a:fld>
            <a:endParaRPr lang="en-US" dirty="0"/>
          </a:p>
        </p:txBody>
      </p:sp>
      <p:sp>
        <p:nvSpPr>
          <p:cNvPr id="5" name="Footer Placeholder 4">
            <a:extLst>
              <a:ext uri="{FF2B5EF4-FFF2-40B4-BE49-F238E27FC236}">
                <a16:creationId xmlns:a16="http://schemas.microsoft.com/office/drawing/2014/main" id="{B7259D50-2FAA-7E40-B445-2CB78B75B4A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1781014-8D9C-5547-AEAD-A05B7C77C2FF}"/>
              </a:ext>
            </a:extLst>
          </p:cNvPr>
          <p:cNvSpPr>
            <a:spLocks noGrp="1"/>
          </p:cNvSpPr>
          <p:nvPr>
            <p:ph type="sldNum" sz="quarter" idx="12"/>
          </p:nvPr>
        </p:nvSpPr>
        <p:spPr/>
        <p:txBody>
          <a:bodyPr/>
          <a:lstStyle/>
          <a:p>
            <a:fld id="{DF15ADCB-1B61-CB45-98F5-3FB948F72A8D}" type="slidenum">
              <a:rPr lang="en-US" smtClean="0"/>
              <a:t>‹#›</a:t>
            </a:fld>
            <a:endParaRPr lang="en-US" dirty="0"/>
          </a:p>
        </p:txBody>
      </p:sp>
    </p:spTree>
    <p:extLst>
      <p:ext uri="{BB962C8B-B14F-4D97-AF65-F5344CB8AC3E}">
        <p14:creationId xmlns:p14="http://schemas.microsoft.com/office/powerpoint/2010/main" val="2856361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Bullet-list-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87B38F0-2B0C-E148-9757-5FBB1E20131C}"/>
              </a:ext>
            </a:extLst>
          </p:cNvPr>
          <p:cNvSpPr>
            <a:spLocks noGrp="1"/>
          </p:cNvSpPr>
          <p:nvPr>
            <p:ph type="body" sz="quarter" idx="10" hasCustomPrompt="1"/>
          </p:nvPr>
        </p:nvSpPr>
        <p:spPr>
          <a:xfrm>
            <a:off x="589500" y="1798419"/>
            <a:ext cx="5339224" cy="3754898"/>
          </a:xfrm>
        </p:spPr>
        <p:txBody>
          <a:bodyPr/>
          <a:lstStyle/>
          <a:p>
            <a:pPr lvl="0"/>
            <a:r>
              <a:rPr lang="en-US" dirty="0"/>
              <a:t>BULLET LIST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09D5B388-4D25-B345-A0C7-7832A1244B57}"/>
              </a:ext>
            </a:extLst>
          </p:cNvPr>
          <p:cNvSpPr>
            <a:spLocks noGrp="1"/>
          </p:cNvSpPr>
          <p:nvPr>
            <p:ph sz="quarter" idx="11" hasCustomPrompt="1"/>
          </p:nvPr>
        </p:nvSpPr>
        <p:spPr>
          <a:xfrm>
            <a:off x="6172563" y="1798419"/>
            <a:ext cx="5339225" cy="3754898"/>
          </a:xfrm>
        </p:spPr>
        <p:txBody>
          <a:bodyPr/>
          <a:lstStyle>
            <a:lvl1pPr marL="0" indent="0">
              <a:buNone/>
              <a:defRPr/>
            </a:lvl1pPr>
          </a:lstStyle>
          <a:p>
            <a:pPr lvl="0"/>
            <a:r>
              <a:rPr lang="en-US" dirty="0"/>
              <a:t>ADD IMAGE, CHART, VIDEO</a:t>
            </a:r>
          </a:p>
        </p:txBody>
      </p:sp>
      <p:pic>
        <p:nvPicPr>
          <p:cNvPr id="10" name="Picture 9" descr="Banner for the slides with a 25th anniversary symbol including 25 stars to represent each year of the program, the GLOBE logo, and the social media hashtag #VirtualGLOBE2020." title="GLOBE Banner">
            <a:extLst>
              <a:ext uri="{FF2B5EF4-FFF2-40B4-BE49-F238E27FC236}">
                <a16:creationId xmlns:a16="http://schemas.microsoft.com/office/drawing/2014/main" id="{666F0EA9-9F42-2745-A9F9-7FA4BD4AC8B4}"/>
              </a:ext>
            </a:extLst>
          </p:cNvPr>
          <p:cNvPicPr>
            <a:picLocks noChangeAspect="1"/>
          </p:cNvPicPr>
          <p:nvPr userDrawn="1"/>
        </p:nvPicPr>
        <p:blipFill>
          <a:blip r:embed="rId2"/>
          <a:stretch>
            <a:fillRect/>
          </a:stretch>
        </p:blipFill>
        <p:spPr>
          <a:xfrm>
            <a:off x="0" y="158"/>
            <a:ext cx="12192000" cy="1092200"/>
          </a:xfrm>
          <a:prstGeom prst="rect">
            <a:avLst/>
          </a:prstGeom>
        </p:spPr>
      </p:pic>
      <p:grpSp>
        <p:nvGrpSpPr>
          <p:cNvPr id="9" name="Group 8">
            <a:extLst>
              <a:ext uri="{FF2B5EF4-FFF2-40B4-BE49-F238E27FC236}">
                <a16:creationId xmlns:a16="http://schemas.microsoft.com/office/drawing/2014/main" id="{A1C418F0-19EF-3749-AB40-D2A9AE841565}"/>
              </a:ext>
            </a:extLst>
          </p:cNvPr>
          <p:cNvGrpSpPr/>
          <p:nvPr userDrawn="1"/>
        </p:nvGrpSpPr>
        <p:grpSpPr>
          <a:xfrm>
            <a:off x="0" y="6221336"/>
            <a:ext cx="12192000" cy="636664"/>
            <a:chOff x="0" y="6243681"/>
            <a:chExt cx="12192000" cy="636664"/>
          </a:xfrm>
        </p:grpSpPr>
        <p:sp>
          <p:nvSpPr>
            <p:cNvPr id="11" name="Rectangle 10">
              <a:extLst>
                <a:ext uri="{FF2B5EF4-FFF2-40B4-BE49-F238E27FC236}">
                  <a16:creationId xmlns:a16="http://schemas.microsoft.com/office/drawing/2014/main" id="{DCA3AE1E-B065-D74C-802E-F7BCE3760BD8}"/>
                </a:ext>
              </a:extLst>
            </p:cNvPr>
            <p:cNvSpPr/>
            <p:nvPr userDrawn="1"/>
          </p:nvSpPr>
          <p:spPr>
            <a:xfrm>
              <a:off x="0" y="6243681"/>
              <a:ext cx="12192000" cy="636664"/>
            </a:xfrm>
            <a:prstGeom prst="rect">
              <a:avLst/>
            </a:prstGeom>
            <a:solidFill>
              <a:srgbClr val="60AC67"/>
            </a:solidFill>
            <a:ln>
              <a:noFill/>
            </a:ln>
            <a:effectLst>
              <a:outerShdw blurRad="50800" dist="50800" dir="5400000" sx="27000" sy="27000" algn="ctr" rotWithShape="0">
                <a:srgbClr val="000000">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7D5868F7-0CC3-FF40-A01C-F2CF68F6B8C9}"/>
                </a:ext>
              </a:extLst>
            </p:cNvPr>
            <p:cNvPicPr>
              <a:picLocks noChangeAspect="1"/>
            </p:cNvPicPr>
            <p:nvPr userDrawn="1"/>
          </p:nvPicPr>
          <p:blipFill>
            <a:blip r:embed="rId3"/>
            <a:stretch>
              <a:fillRect/>
            </a:stretch>
          </p:blipFill>
          <p:spPr>
            <a:xfrm>
              <a:off x="3586480" y="6342172"/>
              <a:ext cx="5019040" cy="439683"/>
            </a:xfrm>
            <a:prstGeom prst="rect">
              <a:avLst/>
            </a:prstGeom>
          </p:spPr>
        </p:pic>
      </p:grpSp>
    </p:spTree>
    <p:extLst>
      <p:ext uri="{BB962C8B-B14F-4D97-AF65-F5344CB8AC3E}">
        <p14:creationId xmlns:p14="http://schemas.microsoft.com/office/powerpoint/2010/main" val="3070363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Section-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CE3C-8541-C840-A2E1-1044BFDFB53A}"/>
              </a:ext>
            </a:extLst>
          </p:cNvPr>
          <p:cNvSpPr>
            <a:spLocks noGrp="1"/>
          </p:cNvSpPr>
          <p:nvPr>
            <p:ph type="title" hasCustomPrompt="1"/>
          </p:nvPr>
        </p:nvSpPr>
        <p:spPr>
          <a:xfrm>
            <a:off x="647700" y="1814945"/>
            <a:ext cx="10896600" cy="725055"/>
          </a:xfrm>
        </p:spPr>
        <p:txBody>
          <a:bodyPr/>
          <a:lstStyle>
            <a:lvl1pPr algn="ctr">
              <a:defRPr/>
            </a:lvl1pPr>
          </a:lstStyle>
          <a:p>
            <a:r>
              <a:rPr lang="en-US" dirty="0"/>
              <a:t>ADD SECTION HEADER HERE</a:t>
            </a:r>
          </a:p>
        </p:txBody>
      </p:sp>
      <p:sp>
        <p:nvSpPr>
          <p:cNvPr id="3" name="Date Placeholder 2">
            <a:extLst>
              <a:ext uri="{FF2B5EF4-FFF2-40B4-BE49-F238E27FC236}">
                <a16:creationId xmlns:a16="http://schemas.microsoft.com/office/drawing/2014/main" id="{FC8D1BCB-6318-F844-8E90-3457D031B857}"/>
              </a:ext>
            </a:extLst>
          </p:cNvPr>
          <p:cNvSpPr>
            <a:spLocks noGrp="1"/>
          </p:cNvSpPr>
          <p:nvPr>
            <p:ph type="dt" sz="half" idx="10"/>
          </p:nvPr>
        </p:nvSpPr>
        <p:spPr/>
        <p:txBody>
          <a:bodyPr/>
          <a:lstStyle/>
          <a:p>
            <a:fld id="{1ABDBB4A-52A4-0E44-A608-CF4D949E412D}" type="datetimeFigureOut">
              <a:rPr lang="en-US" smtClean="0"/>
              <a:pPr/>
              <a:t>7/10/20</a:t>
            </a:fld>
            <a:endParaRPr lang="en-US" dirty="0"/>
          </a:p>
        </p:txBody>
      </p:sp>
      <p:sp>
        <p:nvSpPr>
          <p:cNvPr id="4" name="Footer Placeholder 3">
            <a:extLst>
              <a:ext uri="{FF2B5EF4-FFF2-40B4-BE49-F238E27FC236}">
                <a16:creationId xmlns:a16="http://schemas.microsoft.com/office/drawing/2014/main" id="{AC376F0E-C36F-9B48-B4D8-B046EA8109F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4E45D40-4EAC-074D-9E73-58CF04596C21}"/>
              </a:ext>
            </a:extLst>
          </p:cNvPr>
          <p:cNvSpPr>
            <a:spLocks noGrp="1"/>
          </p:cNvSpPr>
          <p:nvPr>
            <p:ph type="sldNum" sz="quarter" idx="12"/>
          </p:nvPr>
        </p:nvSpPr>
        <p:spPr/>
        <p:txBody>
          <a:bodyPr/>
          <a:lstStyle/>
          <a:p>
            <a:fld id="{4A49ADB1-9382-8547-8180-5C5890893E19}" type="slidenum">
              <a:rPr lang="en-US" smtClean="0"/>
              <a:pPr/>
              <a:t>‹#›</a:t>
            </a:fld>
            <a:endParaRPr lang="en-US" dirty="0"/>
          </a:p>
        </p:txBody>
      </p:sp>
      <p:pic>
        <p:nvPicPr>
          <p:cNvPr id="12" name="Picture 11" descr="Banner for the slides with a 25th anniversary symbol including 25 stars to represent each year of the program, the GLOBE logo, and the social media hashtag #VirtualGLOBE2020." title="GLOBE Banner">
            <a:extLst>
              <a:ext uri="{FF2B5EF4-FFF2-40B4-BE49-F238E27FC236}">
                <a16:creationId xmlns:a16="http://schemas.microsoft.com/office/drawing/2014/main" id="{1FC97E49-1CEB-8342-AA9F-80EDB8614FA2}"/>
              </a:ext>
            </a:extLst>
          </p:cNvPr>
          <p:cNvPicPr>
            <a:picLocks noChangeAspect="1"/>
          </p:cNvPicPr>
          <p:nvPr userDrawn="1"/>
        </p:nvPicPr>
        <p:blipFill>
          <a:blip r:embed="rId2"/>
          <a:stretch>
            <a:fillRect/>
          </a:stretch>
        </p:blipFill>
        <p:spPr>
          <a:xfrm>
            <a:off x="0" y="158"/>
            <a:ext cx="12192000" cy="1092200"/>
          </a:xfrm>
          <a:prstGeom prst="rect">
            <a:avLst/>
          </a:prstGeom>
        </p:spPr>
      </p:pic>
      <p:grpSp>
        <p:nvGrpSpPr>
          <p:cNvPr id="10" name="Group 9">
            <a:extLst>
              <a:ext uri="{FF2B5EF4-FFF2-40B4-BE49-F238E27FC236}">
                <a16:creationId xmlns:a16="http://schemas.microsoft.com/office/drawing/2014/main" id="{1529A58A-E7F6-2D49-8378-12654D648CA4}"/>
              </a:ext>
            </a:extLst>
          </p:cNvPr>
          <p:cNvGrpSpPr/>
          <p:nvPr userDrawn="1"/>
        </p:nvGrpSpPr>
        <p:grpSpPr>
          <a:xfrm>
            <a:off x="0" y="6221336"/>
            <a:ext cx="12192000" cy="636664"/>
            <a:chOff x="0" y="6243681"/>
            <a:chExt cx="12192000" cy="636664"/>
          </a:xfrm>
        </p:grpSpPr>
        <p:sp>
          <p:nvSpPr>
            <p:cNvPr id="11" name="Rectangle 10">
              <a:extLst>
                <a:ext uri="{FF2B5EF4-FFF2-40B4-BE49-F238E27FC236}">
                  <a16:creationId xmlns:a16="http://schemas.microsoft.com/office/drawing/2014/main" id="{7E7FECA5-8DF4-9B4F-90E6-DD6B7378D80E}"/>
                </a:ext>
              </a:extLst>
            </p:cNvPr>
            <p:cNvSpPr/>
            <p:nvPr userDrawn="1"/>
          </p:nvSpPr>
          <p:spPr>
            <a:xfrm>
              <a:off x="0" y="6243681"/>
              <a:ext cx="12192000" cy="636664"/>
            </a:xfrm>
            <a:prstGeom prst="rect">
              <a:avLst/>
            </a:prstGeom>
            <a:solidFill>
              <a:srgbClr val="60AC67"/>
            </a:solidFill>
            <a:ln>
              <a:noFill/>
            </a:ln>
            <a:effectLst>
              <a:outerShdw blurRad="50800" dist="50800" dir="5400000" sx="27000" sy="27000" algn="ctr" rotWithShape="0">
                <a:srgbClr val="000000">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7E8DFB00-11F4-8249-B6A0-12F9D90BAB38}"/>
                </a:ext>
              </a:extLst>
            </p:cNvPr>
            <p:cNvPicPr>
              <a:picLocks noChangeAspect="1"/>
            </p:cNvPicPr>
            <p:nvPr userDrawn="1"/>
          </p:nvPicPr>
          <p:blipFill>
            <a:blip r:embed="rId3"/>
            <a:stretch>
              <a:fillRect/>
            </a:stretch>
          </p:blipFill>
          <p:spPr>
            <a:xfrm>
              <a:off x="3586480" y="6342172"/>
              <a:ext cx="5019040" cy="439683"/>
            </a:xfrm>
            <a:prstGeom prst="rect">
              <a:avLst/>
            </a:prstGeom>
          </p:spPr>
        </p:pic>
      </p:grpSp>
    </p:spTree>
    <p:extLst>
      <p:ext uri="{BB962C8B-B14F-4D97-AF65-F5344CB8AC3E}">
        <p14:creationId xmlns:p14="http://schemas.microsoft.com/office/powerpoint/2010/main" val="1117548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Bullet-List-and-Chart-Image-Video">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87B38F0-2B0C-E148-9757-5FBB1E20131C}"/>
              </a:ext>
            </a:extLst>
          </p:cNvPr>
          <p:cNvSpPr>
            <a:spLocks noGrp="1"/>
          </p:cNvSpPr>
          <p:nvPr>
            <p:ph type="body" sz="quarter" idx="10" hasCustomPrompt="1"/>
          </p:nvPr>
        </p:nvSpPr>
        <p:spPr>
          <a:xfrm>
            <a:off x="640190" y="1656081"/>
            <a:ext cx="3190130" cy="3169920"/>
          </a:xfrm>
        </p:spPr>
        <p:txBody>
          <a:bodyPr/>
          <a:lstStyle/>
          <a:p>
            <a:pPr lvl="0"/>
            <a:r>
              <a:rPr lang="en-US" dirty="0"/>
              <a:t>BULLET LIST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09D5B388-4D25-B345-A0C7-7832A1244B57}"/>
              </a:ext>
            </a:extLst>
          </p:cNvPr>
          <p:cNvSpPr>
            <a:spLocks noGrp="1"/>
          </p:cNvSpPr>
          <p:nvPr>
            <p:ph sz="quarter" idx="11" hasCustomPrompt="1"/>
          </p:nvPr>
        </p:nvSpPr>
        <p:spPr>
          <a:xfrm>
            <a:off x="4175760" y="1656081"/>
            <a:ext cx="7545185" cy="4246880"/>
          </a:xfrm>
        </p:spPr>
        <p:txBody>
          <a:bodyPr/>
          <a:lstStyle>
            <a:lvl2pPr marL="457200" indent="0">
              <a:buNone/>
              <a:defRPr/>
            </a:lvl2pPr>
          </a:lstStyle>
          <a:p>
            <a:pPr lvl="0"/>
            <a:r>
              <a:rPr lang="en-US" dirty="0"/>
              <a:t>ADD CHART, IMAGE, OR VIDEO</a:t>
            </a:r>
          </a:p>
        </p:txBody>
      </p:sp>
      <p:pic>
        <p:nvPicPr>
          <p:cNvPr id="10" name="Picture 9" descr="Banner for the slides with a 25th anniversary symbol including 25 stars to represent each year of the program, the GLOBE logo, and the social media hashtag #VirtualGLOBE2020." title="GLOBE Banner">
            <a:extLst>
              <a:ext uri="{FF2B5EF4-FFF2-40B4-BE49-F238E27FC236}">
                <a16:creationId xmlns:a16="http://schemas.microsoft.com/office/drawing/2014/main" id="{6D7B5A67-66C1-7B4B-867C-19A3D4CF5092}"/>
              </a:ext>
            </a:extLst>
          </p:cNvPr>
          <p:cNvPicPr>
            <a:picLocks noChangeAspect="1"/>
          </p:cNvPicPr>
          <p:nvPr userDrawn="1"/>
        </p:nvPicPr>
        <p:blipFill>
          <a:blip r:embed="rId2"/>
          <a:stretch>
            <a:fillRect/>
          </a:stretch>
        </p:blipFill>
        <p:spPr>
          <a:xfrm>
            <a:off x="0" y="158"/>
            <a:ext cx="12192000" cy="1092200"/>
          </a:xfrm>
          <a:prstGeom prst="rect">
            <a:avLst/>
          </a:prstGeom>
        </p:spPr>
      </p:pic>
      <p:grpSp>
        <p:nvGrpSpPr>
          <p:cNvPr id="9" name="Group 8">
            <a:extLst>
              <a:ext uri="{FF2B5EF4-FFF2-40B4-BE49-F238E27FC236}">
                <a16:creationId xmlns:a16="http://schemas.microsoft.com/office/drawing/2014/main" id="{563F47FA-BB6E-B545-B1B8-FCFDFD9E1F21}"/>
              </a:ext>
            </a:extLst>
          </p:cNvPr>
          <p:cNvGrpSpPr/>
          <p:nvPr userDrawn="1"/>
        </p:nvGrpSpPr>
        <p:grpSpPr>
          <a:xfrm>
            <a:off x="0" y="6221336"/>
            <a:ext cx="12192000" cy="636664"/>
            <a:chOff x="0" y="6243681"/>
            <a:chExt cx="12192000" cy="636664"/>
          </a:xfrm>
        </p:grpSpPr>
        <p:sp>
          <p:nvSpPr>
            <p:cNvPr id="11" name="Rectangle 10">
              <a:extLst>
                <a:ext uri="{FF2B5EF4-FFF2-40B4-BE49-F238E27FC236}">
                  <a16:creationId xmlns:a16="http://schemas.microsoft.com/office/drawing/2014/main" id="{37955607-09E2-2B46-B390-03EE25E74C9D}"/>
                </a:ext>
              </a:extLst>
            </p:cNvPr>
            <p:cNvSpPr/>
            <p:nvPr userDrawn="1"/>
          </p:nvSpPr>
          <p:spPr>
            <a:xfrm>
              <a:off x="0" y="6243681"/>
              <a:ext cx="12192000" cy="636664"/>
            </a:xfrm>
            <a:prstGeom prst="rect">
              <a:avLst/>
            </a:prstGeom>
            <a:solidFill>
              <a:srgbClr val="60AC67"/>
            </a:solidFill>
            <a:ln>
              <a:noFill/>
            </a:ln>
            <a:effectLst>
              <a:outerShdw blurRad="50800" dist="50800" dir="5400000" sx="27000" sy="27000" algn="ctr" rotWithShape="0">
                <a:srgbClr val="000000">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0DEECD37-CE87-5146-8379-42AF8298D6C4}"/>
                </a:ext>
              </a:extLst>
            </p:cNvPr>
            <p:cNvPicPr>
              <a:picLocks noChangeAspect="1"/>
            </p:cNvPicPr>
            <p:nvPr userDrawn="1"/>
          </p:nvPicPr>
          <p:blipFill>
            <a:blip r:embed="rId3"/>
            <a:stretch>
              <a:fillRect/>
            </a:stretch>
          </p:blipFill>
          <p:spPr>
            <a:xfrm>
              <a:off x="3586480" y="6342172"/>
              <a:ext cx="5019040" cy="439683"/>
            </a:xfrm>
            <a:prstGeom prst="rect">
              <a:avLst/>
            </a:prstGeom>
          </p:spPr>
        </p:pic>
      </p:grpSp>
    </p:spTree>
    <p:extLst>
      <p:ext uri="{BB962C8B-B14F-4D97-AF65-F5344CB8AC3E}">
        <p14:creationId xmlns:p14="http://schemas.microsoft.com/office/powerpoint/2010/main" val="3382029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Bullet-list-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87B38F0-2B0C-E148-9757-5FBB1E20131C}"/>
              </a:ext>
            </a:extLst>
          </p:cNvPr>
          <p:cNvSpPr>
            <a:spLocks noGrp="1"/>
          </p:cNvSpPr>
          <p:nvPr>
            <p:ph type="body" sz="quarter" idx="10" hasCustomPrompt="1"/>
          </p:nvPr>
        </p:nvSpPr>
        <p:spPr>
          <a:xfrm>
            <a:off x="634856" y="1914381"/>
            <a:ext cx="5339224" cy="4008899"/>
          </a:xfrm>
        </p:spPr>
        <p:txBody>
          <a:bodyPr/>
          <a:lstStyle/>
          <a:p>
            <a:pPr lvl="0"/>
            <a:r>
              <a:rPr lang="en-US" dirty="0"/>
              <a:t>BULLET LIST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09D5B388-4D25-B345-A0C7-7832A1244B57}"/>
              </a:ext>
            </a:extLst>
          </p:cNvPr>
          <p:cNvSpPr>
            <a:spLocks noGrp="1"/>
          </p:cNvSpPr>
          <p:nvPr>
            <p:ph sz="quarter" idx="11"/>
          </p:nvPr>
        </p:nvSpPr>
        <p:spPr>
          <a:xfrm>
            <a:off x="6217923" y="1914381"/>
            <a:ext cx="5339221" cy="40088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Banner for the slides with a 25th anniversary symbol including 25 stars to represent each year of the program, the GLOBE logo, and the social media hashtag #VirtualGLOBE2020." title="GLOBE Banner">
            <a:extLst>
              <a:ext uri="{FF2B5EF4-FFF2-40B4-BE49-F238E27FC236}">
                <a16:creationId xmlns:a16="http://schemas.microsoft.com/office/drawing/2014/main" id="{BB1FC4E3-6C2C-F445-AD3E-5226237B32FD}"/>
              </a:ext>
            </a:extLst>
          </p:cNvPr>
          <p:cNvPicPr>
            <a:picLocks noChangeAspect="1"/>
          </p:cNvPicPr>
          <p:nvPr userDrawn="1"/>
        </p:nvPicPr>
        <p:blipFill>
          <a:blip r:embed="rId2"/>
          <a:stretch>
            <a:fillRect/>
          </a:stretch>
        </p:blipFill>
        <p:spPr>
          <a:xfrm>
            <a:off x="0" y="158"/>
            <a:ext cx="12192000" cy="1092200"/>
          </a:xfrm>
          <a:prstGeom prst="rect">
            <a:avLst/>
          </a:prstGeom>
        </p:spPr>
      </p:pic>
      <p:grpSp>
        <p:nvGrpSpPr>
          <p:cNvPr id="5" name="Group 4">
            <a:extLst>
              <a:ext uri="{FF2B5EF4-FFF2-40B4-BE49-F238E27FC236}">
                <a16:creationId xmlns:a16="http://schemas.microsoft.com/office/drawing/2014/main" id="{6705AD54-F20D-CA48-8BED-C18984831B7E}"/>
              </a:ext>
            </a:extLst>
          </p:cNvPr>
          <p:cNvGrpSpPr/>
          <p:nvPr userDrawn="1"/>
        </p:nvGrpSpPr>
        <p:grpSpPr>
          <a:xfrm>
            <a:off x="0" y="6221336"/>
            <a:ext cx="12192000" cy="636664"/>
            <a:chOff x="0" y="6243681"/>
            <a:chExt cx="12192000" cy="636664"/>
          </a:xfrm>
        </p:grpSpPr>
        <p:sp>
          <p:nvSpPr>
            <p:cNvPr id="9" name="Rectangle 8">
              <a:extLst>
                <a:ext uri="{FF2B5EF4-FFF2-40B4-BE49-F238E27FC236}">
                  <a16:creationId xmlns:a16="http://schemas.microsoft.com/office/drawing/2014/main" id="{6C507337-8F61-CC48-985B-4C2421E51E5A}"/>
                </a:ext>
              </a:extLst>
            </p:cNvPr>
            <p:cNvSpPr/>
            <p:nvPr userDrawn="1"/>
          </p:nvSpPr>
          <p:spPr>
            <a:xfrm>
              <a:off x="0" y="6243681"/>
              <a:ext cx="12192000" cy="636664"/>
            </a:xfrm>
            <a:prstGeom prst="rect">
              <a:avLst/>
            </a:prstGeom>
            <a:solidFill>
              <a:srgbClr val="60AC67"/>
            </a:solidFill>
            <a:ln>
              <a:noFill/>
            </a:ln>
            <a:effectLst>
              <a:outerShdw blurRad="50800" dist="50800" dir="5400000" sx="27000" sy="27000" algn="ctr" rotWithShape="0">
                <a:srgbClr val="000000">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EF6F940A-BD3D-AC48-A62F-7FFA88295A0C}"/>
                </a:ext>
              </a:extLst>
            </p:cNvPr>
            <p:cNvPicPr>
              <a:picLocks noChangeAspect="1"/>
            </p:cNvPicPr>
            <p:nvPr userDrawn="1"/>
          </p:nvPicPr>
          <p:blipFill>
            <a:blip r:embed="rId3"/>
            <a:stretch>
              <a:fillRect/>
            </a:stretch>
          </p:blipFill>
          <p:spPr>
            <a:xfrm>
              <a:off x="3586480" y="6342172"/>
              <a:ext cx="5019040" cy="439683"/>
            </a:xfrm>
            <a:prstGeom prst="rect">
              <a:avLst/>
            </a:prstGeom>
          </p:spPr>
        </p:pic>
      </p:grpSp>
    </p:spTree>
    <p:extLst>
      <p:ext uri="{BB962C8B-B14F-4D97-AF65-F5344CB8AC3E}">
        <p14:creationId xmlns:p14="http://schemas.microsoft.com/office/powerpoint/2010/main" val="289892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Map-GLOBE-country-regions">
    <p:spTree>
      <p:nvGrpSpPr>
        <p:cNvPr id="1" name=""/>
        <p:cNvGrpSpPr/>
        <p:nvPr/>
      </p:nvGrpSpPr>
      <p:grpSpPr>
        <a:xfrm>
          <a:off x="0" y="0"/>
          <a:ext cx="0" cy="0"/>
          <a:chOff x="0" y="0"/>
          <a:chExt cx="0" cy="0"/>
        </a:xfrm>
      </p:grpSpPr>
      <p:pic>
        <p:nvPicPr>
          <p:cNvPr id="3" name="Picture 2" descr="A map of the world highlighting all 123 countries that are part of the GLOBE Program. " title="GLOBE countries map">
            <a:extLst>
              <a:ext uri="{FF2B5EF4-FFF2-40B4-BE49-F238E27FC236}">
                <a16:creationId xmlns:a16="http://schemas.microsoft.com/office/drawing/2014/main" id="{F26C1564-7084-BC48-8C33-F21122B9949C}"/>
              </a:ext>
            </a:extLst>
          </p:cNvPr>
          <p:cNvPicPr>
            <a:picLocks noChangeAspect="1"/>
          </p:cNvPicPr>
          <p:nvPr userDrawn="1"/>
        </p:nvPicPr>
        <p:blipFill>
          <a:blip r:embed="rId2"/>
          <a:stretch>
            <a:fillRect/>
          </a:stretch>
        </p:blipFill>
        <p:spPr>
          <a:xfrm>
            <a:off x="0" y="936780"/>
            <a:ext cx="12192000" cy="5845075"/>
          </a:xfrm>
          <a:prstGeom prst="rect">
            <a:avLst/>
          </a:prstGeom>
        </p:spPr>
      </p:pic>
      <p:pic>
        <p:nvPicPr>
          <p:cNvPr id="10" name="Picture 9" descr="Banner for the slides with a 25th anniversary symbol including 25 stars to represent each year of the program, the GLOBE logo, and the social media hashtag #VirtualGLOBE2020." title="GLOBE Banner">
            <a:extLst>
              <a:ext uri="{FF2B5EF4-FFF2-40B4-BE49-F238E27FC236}">
                <a16:creationId xmlns:a16="http://schemas.microsoft.com/office/drawing/2014/main" id="{18213111-B3AA-E04B-A90A-ABBEC8F8FEC9}"/>
              </a:ext>
            </a:extLst>
          </p:cNvPr>
          <p:cNvPicPr>
            <a:picLocks noChangeAspect="1"/>
          </p:cNvPicPr>
          <p:nvPr userDrawn="1"/>
        </p:nvPicPr>
        <p:blipFill>
          <a:blip r:embed="rId3"/>
          <a:stretch>
            <a:fillRect/>
          </a:stretch>
        </p:blipFill>
        <p:spPr>
          <a:xfrm>
            <a:off x="0" y="158"/>
            <a:ext cx="12192000" cy="1092200"/>
          </a:xfrm>
          <a:prstGeom prst="rect">
            <a:avLst/>
          </a:prstGeom>
        </p:spPr>
      </p:pic>
      <p:grpSp>
        <p:nvGrpSpPr>
          <p:cNvPr id="7" name="Group 6">
            <a:extLst>
              <a:ext uri="{FF2B5EF4-FFF2-40B4-BE49-F238E27FC236}">
                <a16:creationId xmlns:a16="http://schemas.microsoft.com/office/drawing/2014/main" id="{D04CE8D2-A9B8-304A-A616-42C31AC962A3}"/>
              </a:ext>
            </a:extLst>
          </p:cNvPr>
          <p:cNvGrpSpPr/>
          <p:nvPr userDrawn="1"/>
        </p:nvGrpSpPr>
        <p:grpSpPr>
          <a:xfrm>
            <a:off x="0" y="6221336"/>
            <a:ext cx="12192000" cy="636664"/>
            <a:chOff x="0" y="6243681"/>
            <a:chExt cx="12192000" cy="636664"/>
          </a:xfrm>
        </p:grpSpPr>
        <p:sp>
          <p:nvSpPr>
            <p:cNvPr id="8" name="Rectangle 7">
              <a:extLst>
                <a:ext uri="{FF2B5EF4-FFF2-40B4-BE49-F238E27FC236}">
                  <a16:creationId xmlns:a16="http://schemas.microsoft.com/office/drawing/2014/main" id="{E7C4D273-5D75-844E-87E7-B0A14835A23C}"/>
                </a:ext>
              </a:extLst>
            </p:cNvPr>
            <p:cNvSpPr/>
            <p:nvPr userDrawn="1"/>
          </p:nvSpPr>
          <p:spPr>
            <a:xfrm>
              <a:off x="0" y="6243681"/>
              <a:ext cx="12192000" cy="636664"/>
            </a:xfrm>
            <a:prstGeom prst="rect">
              <a:avLst/>
            </a:prstGeom>
            <a:solidFill>
              <a:srgbClr val="60AC67"/>
            </a:solidFill>
            <a:ln>
              <a:noFill/>
            </a:ln>
            <a:effectLst>
              <a:outerShdw blurRad="50800" dist="50800" dir="5400000" sx="27000" sy="27000" algn="ctr" rotWithShape="0">
                <a:srgbClr val="000000">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3B251391-B190-AC41-9955-514E5E27D3F6}"/>
                </a:ext>
              </a:extLst>
            </p:cNvPr>
            <p:cNvPicPr>
              <a:picLocks noChangeAspect="1"/>
            </p:cNvPicPr>
            <p:nvPr userDrawn="1"/>
          </p:nvPicPr>
          <p:blipFill>
            <a:blip r:embed="rId4"/>
            <a:stretch>
              <a:fillRect/>
            </a:stretch>
          </p:blipFill>
          <p:spPr>
            <a:xfrm>
              <a:off x="3586480" y="6342172"/>
              <a:ext cx="5019040" cy="439683"/>
            </a:xfrm>
            <a:prstGeom prst="rect">
              <a:avLst/>
            </a:prstGeom>
          </p:spPr>
        </p:pic>
      </p:grpSp>
    </p:spTree>
    <p:extLst>
      <p:ext uri="{BB962C8B-B14F-4D97-AF65-F5344CB8AC3E}">
        <p14:creationId xmlns:p14="http://schemas.microsoft.com/office/powerpoint/2010/main" val="287953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Final-slide-contact-info">
    <p:spTree>
      <p:nvGrpSpPr>
        <p:cNvPr id="1" name=""/>
        <p:cNvGrpSpPr/>
        <p:nvPr/>
      </p:nvGrpSpPr>
      <p:grpSpPr>
        <a:xfrm>
          <a:off x="0" y="0"/>
          <a:ext cx="0" cy="0"/>
          <a:chOff x="0" y="0"/>
          <a:chExt cx="0" cy="0"/>
        </a:xfrm>
      </p:grpSpPr>
      <p:pic>
        <p:nvPicPr>
          <p:cNvPr id="11" name="Picture 10" descr="A large group of GLOBE students from around the world wearing native dress from many cultures and locations and holding a GLOBE flag. " title="GLOBE students">
            <a:extLst>
              <a:ext uri="{FF2B5EF4-FFF2-40B4-BE49-F238E27FC236}">
                <a16:creationId xmlns:a16="http://schemas.microsoft.com/office/drawing/2014/main" id="{7EA75CA0-A1FD-FD4F-B37C-5062CD444816}"/>
              </a:ext>
            </a:extLst>
          </p:cNvPr>
          <p:cNvPicPr>
            <a:picLocks noChangeAspect="1"/>
          </p:cNvPicPr>
          <p:nvPr userDrawn="1"/>
        </p:nvPicPr>
        <p:blipFill rotWithShape="1">
          <a:blip r:embed="rId2"/>
          <a:srcRect l="14122" t="2178" r="14057"/>
          <a:stretch/>
        </p:blipFill>
        <p:spPr>
          <a:xfrm>
            <a:off x="5399807" y="999835"/>
            <a:ext cx="6791410" cy="5356515"/>
          </a:xfrm>
          <a:prstGeom prst="rect">
            <a:avLst/>
          </a:prstGeom>
          <a:ln w="3175">
            <a:noFill/>
          </a:ln>
        </p:spPr>
      </p:pic>
      <p:sp>
        <p:nvSpPr>
          <p:cNvPr id="2" name="Title 1">
            <a:extLst>
              <a:ext uri="{FF2B5EF4-FFF2-40B4-BE49-F238E27FC236}">
                <a16:creationId xmlns:a16="http://schemas.microsoft.com/office/drawing/2014/main" id="{2FE48C09-5092-C04E-833B-B6BCD6AFF229}"/>
              </a:ext>
            </a:extLst>
          </p:cNvPr>
          <p:cNvSpPr>
            <a:spLocks noGrp="1"/>
          </p:cNvSpPr>
          <p:nvPr>
            <p:ph type="title" hasCustomPrompt="1"/>
          </p:nvPr>
        </p:nvSpPr>
        <p:spPr>
          <a:xfrm>
            <a:off x="548640" y="1826022"/>
            <a:ext cx="4378960" cy="636664"/>
          </a:xfrm>
        </p:spPr>
        <p:txBody>
          <a:bodyPr anchor="b"/>
          <a:lstStyle>
            <a:lvl1pPr algn="ctr">
              <a:defRPr sz="2000"/>
            </a:lvl1pPr>
          </a:lstStyle>
          <a:p>
            <a:r>
              <a:rPr lang="en-US" dirty="0"/>
              <a:t>ADD CONTACT INFO</a:t>
            </a:r>
          </a:p>
        </p:txBody>
      </p:sp>
      <p:sp>
        <p:nvSpPr>
          <p:cNvPr id="4" name="Content Placeholder 3">
            <a:extLst>
              <a:ext uri="{FF2B5EF4-FFF2-40B4-BE49-F238E27FC236}">
                <a16:creationId xmlns:a16="http://schemas.microsoft.com/office/drawing/2014/main" id="{F7A54A3B-6B26-5C4E-AD87-679FB2EB7EF5}"/>
              </a:ext>
            </a:extLst>
          </p:cNvPr>
          <p:cNvSpPr>
            <a:spLocks noGrp="1"/>
          </p:cNvSpPr>
          <p:nvPr>
            <p:ph sz="half" idx="2" hasCustomPrompt="1"/>
          </p:nvPr>
        </p:nvSpPr>
        <p:spPr>
          <a:xfrm>
            <a:off x="548640" y="2662382"/>
            <a:ext cx="4378960" cy="2294074"/>
          </a:xfrm>
        </p:spPr>
        <p:txBody>
          <a:bodyPr anchor="b">
            <a:normAutofit/>
          </a:bodyPr>
          <a:lstStyle>
            <a:lvl1pPr marL="0" indent="0" algn="ctr">
              <a:buFontTx/>
              <a:buNone/>
              <a:defRPr sz="2000"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add content</a:t>
            </a:r>
          </a:p>
        </p:txBody>
      </p:sp>
      <p:sp>
        <p:nvSpPr>
          <p:cNvPr id="5" name="Date Placeholder 4">
            <a:extLst>
              <a:ext uri="{FF2B5EF4-FFF2-40B4-BE49-F238E27FC236}">
                <a16:creationId xmlns:a16="http://schemas.microsoft.com/office/drawing/2014/main" id="{DB140D63-039A-C14C-9389-33EA3F6159C8}"/>
              </a:ext>
            </a:extLst>
          </p:cNvPr>
          <p:cNvSpPr>
            <a:spLocks noGrp="1"/>
          </p:cNvSpPr>
          <p:nvPr>
            <p:ph type="dt" sz="half" idx="10"/>
          </p:nvPr>
        </p:nvSpPr>
        <p:spPr/>
        <p:txBody>
          <a:bodyPr/>
          <a:lstStyle/>
          <a:p>
            <a:fld id="{1ABDBB4A-52A4-0E44-A608-CF4D949E412D}" type="datetimeFigureOut">
              <a:rPr lang="en-US" smtClean="0"/>
              <a:t>7/10/20</a:t>
            </a:fld>
            <a:endParaRPr lang="en-US" dirty="0"/>
          </a:p>
        </p:txBody>
      </p:sp>
      <p:sp>
        <p:nvSpPr>
          <p:cNvPr id="6" name="Footer Placeholder 5">
            <a:extLst>
              <a:ext uri="{FF2B5EF4-FFF2-40B4-BE49-F238E27FC236}">
                <a16:creationId xmlns:a16="http://schemas.microsoft.com/office/drawing/2014/main" id="{489F0DA5-807D-8B4D-B437-650BD330D57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454FF7D-25AA-A149-BD57-817CF1C02B36}"/>
              </a:ext>
            </a:extLst>
          </p:cNvPr>
          <p:cNvSpPr>
            <a:spLocks noGrp="1"/>
          </p:cNvSpPr>
          <p:nvPr>
            <p:ph type="sldNum" sz="quarter" idx="12"/>
          </p:nvPr>
        </p:nvSpPr>
        <p:spPr/>
        <p:txBody>
          <a:bodyPr/>
          <a:lstStyle/>
          <a:p>
            <a:fld id="{4A49ADB1-9382-8547-8180-5C5890893E19}" type="slidenum">
              <a:rPr lang="en-US" smtClean="0"/>
              <a:t>‹#›</a:t>
            </a:fld>
            <a:endParaRPr lang="en-US" dirty="0"/>
          </a:p>
        </p:txBody>
      </p:sp>
      <p:pic>
        <p:nvPicPr>
          <p:cNvPr id="10" name="Picture 9">
            <a:extLst>
              <a:ext uri="{FF2B5EF4-FFF2-40B4-BE49-F238E27FC236}">
                <a16:creationId xmlns:a16="http://schemas.microsoft.com/office/drawing/2014/main" id="{DAFDDBBD-5AC6-FD42-9F73-1DC6073A8565}"/>
              </a:ext>
            </a:extLst>
          </p:cNvPr>
          <p:cNvPicPr>
            <a:picLocks noChangeAspect="1"/>
          </p:cNvPicPr>
          <p:nvPr userDrawn="1"/>
        </p:nvPicPr>
        <p:blipFill>
          <a:blip r:embed="rId3"/>
          <a:stretch>
            <a:fillRect/>
          </a:stretch>
        </p:blipFill>
        <p:spPr>
          <a:xfrm>
            <a:off x="3429783" y="6356350"/>
            <a:ext cx="5332434" cy="467318"/>
          </a:xfrm>
          <a:prstGeom prst="rect">
            <a:avLst/>
          </a:prstGeom>
          <a:effectLst>
            <a:outerShdw blurRad="50800" dist="50800" dir="5400000" sx="27000" sy="27000" algn="ctr" rotWithShape="0">
              <a:srgbClr val="000000">
                <a:alpha val="8000"/>
              </a:srgbClr>
            </a:outerShdw>
          </a:effectLst>
        </p:spPr>
      </p:pic>
      <p:pic>
        <p:nvPicPr>
          <p:cNvPr id="16" name="Picture 15" descr="Text saying &quot;for more information, visit www.globe.gov.&quot; ">
            <a:extLst>
              <a:ext uri="{FF2B5EF4-FFF2-40B4-BE49-F238E27FC236}">
                <a16:creationId xmlns:a16="http://schemas.microsoft.com/office/drawing/2014/main" id="{E16CFD48-434C-3243-A928-2448C1D0CD25}"/>
              </a:ext>
            </a:extLst>
          </p:cNvPr>
          <p:cNvPicPr>
            <a:picLocks noChangeAspect="1"/>
          </p:cNvPicPr>
          <p:nvPr userDrawn="1"/>
        </p:nvPicPr>
        <p:blipFill>
          <a:blip r:embed="rId4"/>
          <a:stretch>
            <a:fillRect/>
          </a:stretch>
        </p:blipFill>
        <p:spPr>
          <a:xfrm>
            <a:off x="1239553" y="5890872"/>
            <a:ext cx="2966654" cy="193939"/>
          </a:xfrm>
          <a:prstGeom prst="rect">
            <a:avLst/>
          </a:prstGeom>
        </p:spPr>
      </p:pic>
      <p:pic>
        <p:nvPicPr>
          <p:cNvPr id="22" name="Picture 21" descr="Banner for the slides with a 25th anniversary symbol including 25 stars to represent each year of the program, the GLOBE logo, and the social media hashtag #VirtualGLOBE2020." title="GLOBE Banner">
            <a:extLst>
              <a:ext uri="{FF2B5EF4-FFF2-40B4-BE49-F238E27FC236}">
                <a16:creationId xmlns:a16="http://schemas.microsoft.com/office/drawing/2014/main" id="{62540157-A418-3C48-94F9-C7AE03DDEA41}"/>
              </a:ext>
            </a:extLst>
          </p:cNvPr>
          <p:cNvPicPr>
            <a:picLocks noChangeAspect="1"/>
          </p:cNvPicPr>
          <p:nvPr userDrawn="1"/>
        </p:nvPicPr>
        <p:blipFill>
          <a:blip r:embed="rId5"/>
          <a:stretch>
            <a:fillRect/>
          </a:stretch>
        </p:blipFill>
        <p:spPr>
          <a:xfrm>
            <a:off x="0" y="158"/>
            <a:ext cx="12192000" cy="1092200"/>
          </a:xfrm>
          <a:prstGeom prst="rect">
            <a:avLst/>
          </a:prstGeom>
        </p:spPr>
      </p:pic>
      <p:grpSp>
        <p:nvGrpSpPr>
          <p:cNvPr id="14" name="Group 13">
            <a:extLst>
              <a:ext uri="{FF2B5EF4-FFF2-40B4-BE49-F238E27FC236}">
                <a16:creationId xmlns:a16="http://schemas.microsoft.com/office/drawing/2014/main" id="{6B655312-50A1-2E49-B1D0-71DA1C181A7D}"/>
              </a:ext>
            </a:extLst>
          </p:cNvPr>
          <p:cNvGrpSpPr/>
          <p:nvPr userDrawn="1"/>
        </p:nvGrpSpPr>
        <p:grpSpPr>
          <a:xfrm>
            <a:off x="0" y="6221336"/>
            <a:ext cx="12192000" cy="636664"/>
            <a:chOff x="0" y="6243681"/>
            <a:chExt cx="12192000" cy="636664"/>
          </a:xfrm>
        </p:grpSpPr>
        <p:sp>
          <p:nvSpPr>
            <p:cNvPr id="15" name="Rectangle 14">
              <a:extLst>
                <a:ext uri="{FF2B5EF4-FFF2-40B4-BE49-F238E27FC236}">
                  <a16:creationId xmlns:a16="http://schemas.microsoft.com/office/drawing/2014/main" id="{5FF47E72-A19E-0E4C-AE11-6B2DA3D85E99}"/>
                </a:ext>
              </a:extLst>
            </p:cNvPr>
            <p:cNvSpPr/>
            <p:nvPr userDrawn="1"/>
          </p:nvSpPr>
          <p:spPr>
            <a:xfrm>
              <a:off x="0" y="6243681"/>
              <a:ext cx="12192000" cy="636664"/>
            </a:xfrm>
            <a:prstGeom prst="rect">
              <a:avLst/>
            </a:prstGeom>
            <a:solidFill>
              <a:srgbClr val="60AC67"/>
            </a:solidFill>
            <a:ln>
              <a:noFill/>
            </a:ln>
            <a:effectLst>
              <a:outerShdw blurRad="50800" dist="50800" dir="5400000" sx="27000" sy="27000" algn="ctr" rotWithShape="0">
                <a:srgbClr val="000000">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D3A4D22C-D96C-E34D-896E-30BE0871DD2D}"/>
                </a:ext>
              </a:extLst>
            </p:cNvPr>
            <p:cNvPicPr>
              <a:picLocks noChangeAspect="1"/>
            </p:cNvPicPr>
            <p:nvPr userDrawn="1"/>
          </p:nvPicPr>
          <p:blipFill>
            <a:blip r:embed="rId6"/>
            <a:stretch>
              <a:fillRect/>
            </a:stretch>
          </p:blipFill>
          <p:spPr>
            <a:xfrm>
              <a:off x="3586480" y="6342172"/>
              <a:ext cx="5019040" cy="439683"/>
            </a:xfrm>
            <a:prstGeom prst="rect">
              <a:avLst/>
            </a:prstGeom>
          </p:spPr>
        </p:pic>
      </p:grpSp>
    </p:spTree>
    <p:extLst>
      <p:ext uri="{BB962C8B-B14F-4D97-AF65-F5344CB8AC3E}">
        <p14:creationId xmlns:p14="http://schemas.microsoft.com/office/powerpoint/2010/main" val="60405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E62EF4C-6837-E64F-B444-E8E538DF205C}"/>
              </a:ext>
            </a:extLst>
          </p:cNvPr>
          <p:cNvSpPr>
            <a:spLocks noGrp="1"/>
          </p:cNvSpPr>
          <p:nvPr>
            <p:ph type="subTitle" idx="1" hasCustomPrompt="1"/>
          </p:nvPr>
        </p:nvSpPr>
        <p:spPr>
          <a:xfrm>
            <a:off x="431800" y="3332479"/>
            <a:ext cx="6558280" cy="512921"/>
          </a:xfrm>
        </p:spPr>
        <p:txBody>
          <a:bodyPr anchor="b"/>
          <a:lstStyle>
            <a:lvl1pPr marL="0" indent="0" algn="l">
              <a:buNone/>
              <a:defRPr sz="24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SUBTITLE</a:t>
            </a:r>
          </a:p>
        </p:txBody>
      </p:sp>
      <p:sp>
        <p:nvSpPr>
          <p:cNvPr id="14" name="Title 13">
            <a:extLst>
              <a:ext uri="{FF2B5EF4-FFF2-40B4-BE49-F238E27FC236}">
                <a16:creationId xmlns:a16="http://schemas.microsoft.com/office/drawing/2014/main" id="{56FADFF6-868C-3544-924D-D0FE92B289AA}"/>
              </a:ext>
            </a:extLst>
          </p:cNvPr>
          <p:cNvSpPr>
            <a:spLocks noGrp="1"/>
          </p:cNvSpPr>
          <p:nvPr>
            <p:ph type="title"/>
          </p:nvPr>
        </p:nvSpPr>
        <p:spPr>
          <a:xfrm>
            <a:off x="431800" y="1888143"/>
            <a:ext cx="6558280" cy="1238463"/>
          </a:xfrm>
        </p:spPr>
        <p:txBody>
          <a:bodyPr/>
          <a:lstStyle/>
          <a:p>
            <a:r>
              <a:rPr lang="en-US"/>
              <a:t>Click to edit Master title style</a:t>
            </a:r>
          </a:p>
        </p:txBody>
      </p:sp>
    </p:spTree>
    <p:extLst>
      <p:ext uri="{BB962C8B-B14F-4D97-AF65-F5344CB8AC3E}">
        <p14:creationId xmlns:p14="http://schemas.microsoft.com/office/powerpoint/2010/main" val="1876227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6742C5-A148-F54F-A470-3696B185843C}"/>
              </a:ext>
            </a:extLst>
          </p:cNvPr>
          <p:cNvSpPr>
            <a:spLocks noGrp="1"/>
          </p:cNvSpPr>
          <p:nvPr>
            <p:ph type="title"/>
          </p:nvPr>
        </p:nvSpPr>
        <p:spPr>
          <a:xfrm>
            <a:off x="838200" y="1649191"/>
            <a:ext cx="10515600" cy="938587"/>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4AEFDA9-06FB-0E41-A3AC-E0AD031004D3}"/>
              </a:ext>
            </a:extLst>
          </p:cNvPr>
          <p:cNvSpPr>
            <a:spLocks noGrp="1"/>
          </p:cNvSpPr>
          <p:nvPr>
            <p:ph type="body" idx="1"/>
          </p:nvPr>
        </p:nvSpPr>
        <p:spPr>
          <a:xfrm>
            <a:off x="838200" y="2746648"/>
            <a:ext cx="10515600" cy="33213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890482F-30EB-4949-B4BB-FDCCC4D211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b="0" i="0">
                <a:solidFill>
                  <a:schemeClr val="tx1">
                    <a:tint val="75000"/>
                  </a:schemeClr>
                </a:solidFill>
                <a:latin typeface="Arial" panose="020B0604020202020204" pitchFamily="34" charset="0"/>
                <a:cs typeface="Arial" panose="020B0604020202020204" pitchFamily="34" charset="0"/>
              </a:defRPr>
            </a:lvl1pPr>
          </a:lstStyle>
          <a:p>
            <a:fld id="{1ABDBB4A-52A4-0E44-A608-CF4D949E412D}" type="datetimeFigureOut">
              <a:rPr lang="en-US" smtClean="0"/>
              <a:pPr/>
              <a:t>7/10/20</a:t>
            </a:fld>
            <a:endParaRPr lang="en-US" dirty="0"/>
          </a:p>
        </p:txBody>
      </p:sp>
      <p:sp>
        <p:nvSpPr>
          <p:cNvPr id="5" name="Footer Placeholder 4">
            <a:extLst>
              <a:ext uri="{FF2B5EF4-FFF2-40B4-BE49-F238E27FC236}">
                <a16:creationId xmlns:a16="http://schemas.microsoft.com/office/drawing/2014/main" id="{63A7B515-6CC6-304D-95CC-EAD704C530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l">
              <a:defRPr sz="1000" b="0" i="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F868E32B-561E-4147-96A5-49824E837A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4A49ADB1-9382-8547-8180-5C5890893E19}" type="slidenum">
              <a:rPr lang="en-US" smtClean="0"/>
              <a:pPr/>
              <a:t>‹#›</a:t>
            </a:fld>
            <a:endParaRPr lang="en-US" dirty="0"/>
          </a:p>
        </p:txBody>
      </p:sp>
    </p:spTree>
    <p:extLst>
      <p:ext uri="{BB962C8B-B14F-4D97-AF65-F5344CB8AC3E}">
        <p14:creationId xmlns:p14="http://schemas.microsoft.com/office/powerpoint/2010/main" val="128154119"/>
      </p:ext>
    </p:extLst>
  </p:cSld>
  <p:clrMap bg1="lt1" tx1="dk1" bg2="lt2" tx2="dk2" accent1="accent1" accent2="accent2" accent3="accent3" accent4="accent4" accent5="accent5" accent6="accent6" hlink="hlink" folHlink="folHlink"/>
  <p:sldLayoutIdLst>
    <p:sldLayoutId id="2147483660" r:id="rId1"/>
    <p:sldLayoutId id="2147483650" r:id="rId2"/>
    <p:sldLayoutId id="2147483662" r:id="rId3"/>
    <p:sldLayoutId id="2147483661" r:id="rId4"/>
    <p:sldLayoutId id="2147483654" r:id="rId5"/>
    <p:sldLayoutId id="2147483688" r:id="rId6"/>
    <p:sldLayoutId id="2147483687" r:id="rId7"/>
    <p:sldLayoutId id="2147483652" r:id="rId8"/>
    <p:sldLayoutId id="2147483649" r:id="rId9"/>
    <p:sldLayoutId id="2147483651" r:id="rId10"/>
    <p:sldLayoutId id="2147483653" r:id="rId11"/>
    <p:sldLayoutId id="2147483656" r:id="rId12"/>
    <p:sldLayoutId id="2147483657" r:id="rId13"/>
    <p:sldLayoutId id="2147483658" r:id="rId14"/>
    <p:sldLayoutId id="2147483659" r:id="rId15"/>
  </p:sldLayoutIdLst>
  <p:txStyles>
    <p:titleStyle>
      <a:lvl1pPr algn="l" defTabSz="914400" rtl="0" eaLnBrk="1" latinLnBrk="0" hangingPunct="1">
        <a:lnSpc>
          <a:spcPct val="90000"/>
        </a:lnSpc>
        <a:spcBef>
          <a:spcPct val="0"/>
        </a:spcBef>
        <a:buNone/>
        <a:defRPr sz="3600" b="0" i="0" kern="1200">
          <a:solidFill>
            <a:srgbClr val="081E75"/>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228600" indent="-228600" algn="l" defTabSz="914400" rtl="0" eaLnBrk="1" latinLnBrk="0" hangingPunct="1">
        <a:lnSpc>
          <a:spcPct val="90000"/>
        </a:lnSpc>
        <a:spcBef>
          <a:spcPts val="1200"/>
        </a:spcBef>
        <a:buClr>
          <a:schemeClr val="accent1">
            <a:lumMod val="50000"/>
          </a:schemeClr>
        </a:buClr>
        <a:buSzPct val="103000"/>
        <a:buFont typeface="Wingdings" pitchFamily="2" charset="2"/>
        <a:buChar char="§"/>
        <a:defRPr sz="2800" b="0" i="0" kern="1200">
          <a:solidFill>
            <a:schemeClr val="accent1">
              <a:lumMod val="50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1000"/>
        </a:spcBef>
        <a:buClr>
          <a:srgbClr val="C4AA00"/>
        </a:buClr>
        <a:buFont typeface="Wingdings" pitchFamily="2" charset="2"/>
        <a:buChar char="§"/>
        <a:defRPr sz="2800" b="0"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2pPr>
      <a:lvl3pPr marL="1143000" indent="-228600" algn="l" defTabSz="914400" rtl="0" eaLnBrk="1" latinLnBrk="0" hangingPunct="1">
        <a:lnSpc>
          <a:spcPct val="90000"/>
        </a:lnSpc>
        <a:spcBef>
          <a:spcPts val="800"/>
        </a:spcBef>
        <a:buClr>
          <a:srgbClr val="B09400"/>
        </a:buClr>
        <a:buFont typeface="Wingdings" pitchFamily="2" charset="2"/>
        <a:buChar char="§"/>
        <a:defRPr sz="2400" b="0"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3pPr>
      <a:lvl4pPr marL="1600200" indent="-228600" algn="l" defTabSz="914400" rtl="0" eaLnBrk="1" latinLnBrk="0" hangingPunct="1">
        <a:lnSpc>
          <a:spcPct val="90000"/>
        </a:lnSpc>
        <a:spcBef>
          <a:spcPts val="1000"/>
        </a:spcBef>
        <a:buClr>
          <a:srgbClr val="B68908"/>
        </a:buClr>
        <a:buFont typeface="Wingdings" pitchFamily="2" charset="2"/>
        <a:buChar char="§"/>
        <a:defRPr sz="2000" b="0"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4pPr>
      <a:lvl5pPr marL="2057400" indent="-228600" algn="l" defTabSz="914400" rtl="0" eaLnBrk="1" latinLnBrk="0" hangingPunct="1">
        <a:lnSpc>
          <a:spcPct val="90000"/>
        </a:lnSpc>
        <a:spcBef>
          <a:spcPts val="1000"/>
        </a:spcBef>
        <a:buClr>
          <a:srgbClr val="B68908"/>
        </a:buClr>
        <a:buFont typeface="Wingdings" pitchFamily="2" charset="2"/>
        <a:buChar char="§"/>
        <a:defRPr sz="2000" b="0"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C03EBD-8403-7D4F-A12F-28B6AA1435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160133B-38D8-1441-B48C-FFFF1A7C11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ACCE2B-628F-104B-BFF9-4062E2EB81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DF17D3-6F94-A742-A396-A388579C5AF3}" type="datetimeFigureOut">
              <a:rPr lang="en-US" smtClean="0"/>
              <a:t>7/10/20</a:t>
            </a:fld>
            <a:endParaRPr lang="en-US" dirty="0"/>
          </a:p>
        </p:txBody>
      </p:sp>
      <p:sp>
        <p:nvSpPr>
          <p:cNvPr id="5" name="Footer Placeholder 4">
            <a:extLst>
              <a:ext uri="{FF2B5EF4-FFF2-40B4-BE49-F238E27FC236}">
                <a16:creationId xmlns:a16="http://schemas.microsoft.com/office/drawing/2014/main" id="{20C2F7B5-5241-CD43-8F83-5F2AC33AD4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0DE0F01-FCE6-8F4D-AF6D-6CF22BF4B1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15ADCB-1B61-CB45-98F5-3FB948F72A8D}" type="slidenum">
              <a:rPr lang="en-US" smtClean="0"/>
              <a:t>‹#›</a:t>
            </a:fld>
            <a:endParaRPr lang="en-US" dirty="0"/>
          </a:p>
        </p:txBody>
      </p:sp>
    </p:spTree>
    <p:extLst>
      <p:ext uri="{BB962C8B-B14F-4D97-AF65-F5344CB8AC3E}">
        <p14:creationId xmlns:p14="http://schemas.microsoft.com/office/powerpoint/2010/main" val="1993991842"/>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7278EF-C557-DD43-A4A4-F872A65BB8F9}"/>
              </a:ext>
            </a:extLst>
          </p:cNvPr>
          <p:cNvSpPr>
            <a:spLocks noGrp="1"/>
          </p:cNvSpPr>
          <p:nvPr>
            <p:ph type="title"/>
          </p:nvPr>
        </p:nvSpPr>
        <p:spPr>
          <a:xfrm>
            <a:off x="679035" y="1734672"/>
            <a:ext cx="6040690" cy="2111187"/>
          </a:xfrm>
        </p:spPr>
        <p:txBody>
          <a:bodyPr>
            <a:noAutofit/>
          </a:bodyPr>
          <a:lstStyle/>
          <a:p>
            <a:br>
              <a:rPr lang="en-US" dirty="0"/>
            </a:br>
            <a:r>
              <a:rPr lang="en-US" dirty="0"/>
              <a:t>Welcome to the </a:t>
            </a:r>
            <a:br>
              <a:rPr lang="en-US" dirty="0"/>
            </a:br>
            <a:r>
              <a:rPr lang="en-US" dirty="0"/>
              <a:t>2020 GLOBE Virtual </a:t>
            </a:r>
            <a:br>
              <a:rPr lang="en-US" dirty="0"/>
            </a:br>
            <a:r>
              <a:rPr lang="en-US" dirty="0"/>
              <a:t>Annual Meeting</a:t>
            </a:r>
            <a:br>
              <a:rPr lang="en-US" dirty="0"/>
            </a:br>
            <a:endParaRPr lang="en-US" dirty="0"/>
          </a:p>
        </p:txBody>
      </p:sp>
      <p:sp>
        <p:nvSpPr>
          <p:cNvPr id="5" name="Text Placeholder 4">
            <a:extLst>
              <a:ext uri="{FF2B5EF4-FFF2-40B4-BE49-F238E27FC236}">
                <a16:creationId xmlns:a16="http://schemas.microsoft.com/office/drawing/2014/main" id="{216B7BE7-824D-BB47-9F5E-0DCB96097A3B}"/>
              </a:ext>
            </a:extLst>
          </p:cNvPr>
          <p:cNvSpPr>
            <a:spLocks noGrp="1"/>
          </p:cNvSpPr>
          <p:nvPr>
            <p:ph type="body" idx="1"/>
          </p:nvPr>
        </p:nvSpPr>
        <p:spPr>
          <a:xfrm>
            <a:off x="679035" y="3845859"/>
            <a:ext cx="6040690" cy="823912"/>
          </a:xfrm>
        </p:spPr>
        <p:txBody>
          <a:bodyPr>
            <a:normAutofit fontScale="92500" lnSpcReduction="10000"/>
          </a:bodyPr>
          <a:lstStyle/>
          <a:p>
            <a:r>
              <a:rPr lang="en-US" dirty="0"/>
              <a:t>Theme: Reflecting on the Past, </a:t>
            </a:r>
          </a:p>
          <a:p>
            <a:r>
              <a:rPr lang="en-US" dirty="0"/>
              <a:t>Looking to the Future</a:t>
            </a:r>
          </a:p>
        </p:txBody>
      </p:sp>
    </p:spTree>
    <p:extLst>
      <p:ext uri="{BB962C8B-B14F-4D97-AF65-F5344CB8AC3E}">
        <p14:creationId xmlns:p14="http://schemas.microsoft.com/office/powerpoint/2010/main" val="2439007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4B6ED-C682-3F4C-AC9E-9D6299E5B964}"/>
              </a:ext>
            </a:extLst>
          </p:cNvPr>
          <p:cNvSpPr>
            <a:spLocks noGrp="1"/>
          </p:cNvSpPr>
          <p:nvPr>
            <p:ph type="title"/>
          </p:nvPr>
        </p:nvSpPr>
        <p:spPr>
          <a:xfrm>
            <a:off x="329005" y="798630"/>
            <a:ext cx="10251660" cy="938587"/>
          </a:xfrm>
        </p:spPr>
        <p:txBody>
          <a:bodyPr/>
          <a:lstStyle/>
          <a:p>
            <a:r>
              <a:rPr lang="en-US" dirty="0"/>
              <a:t>GLOBE Observer</a:t>
            </a:r>
          </a:p>
        </p:txBody>
      </p:sp>
      <p:sp>
        <p:nvSpPr>
          <p:cNvPr id="3" name="Content Placeholder 2">
            <a:extLst>
              <a:ext uri="{FF2B5EF4-FFF2-40B4-BE49-F238E27FC236}">
                <a16:creationId xmlns:a16="http://schemas.microsoft.com/office/drawing/2014/main" id="{EAA456E4-0F62-AB44-8F1C-08765B5D8015}"/>
              </a:ext>
            </a:extLst>
          </p:cNvPr>
          <p:cNvSpPr>
            <a:spLocks noGrp="1"/>
          </p:cNvSpPr>
          <p:nvPr>
            <p:ph idx="1"/>
          </p:nvPr>
        </p:nvSpPr>
        <p:spPr>
          <a:xfrm>
            <a:off x="329005" y="1948303"/>
            <a:ext cx="6650019" cy="4008744"/>
          </a:xfrm>
        </p:spPr>
        <p:txBody>
          <a:bodyPr>
            <a:normAutofit lnSpcReduction="10000"/>
          </a:bodyPr>
          <a:lstStyle/>
          <a:p>
            <a:pPr>
              <a:buClr>
                <a:srgbClr val="BF8D2E"/>
              </a:buClr>
            </a:pPr>
            <a:r>
              <a:rPr lang="en-US" dirty="0"/>
              <a:t>Prior to COVID, a number of campaigns had operated by encouraging people to collect and enter data about trees, clouds, mosquitoes.</a:t>
            </a:r>
          </a:p>
          <a:p>
            <a:pPr>
              <a:buClr>
                <a:srgbClr val="BF8D2E"/>
              </a:buClr>
            </a:pPr>
            <a:r>
              <a:rPr lang="en-US" dirty="0"/>
              <a:t>Once COVID arrived, the campaigns pivoted to doing webinars about indoor activities, data analysis, and recommended that people not collect data if it would require them to disobey local movement rules.</a:t>
            </a:r>
          </a:p>
        </p:txBody>
      </p:sp>
      <p:pic>
        <p:nvPicPr>
          <p:cNvPr id="5" name="Picture 4">
            <a:extLst>
              <a:ext uri="{FF2B5EF4-FFF2-40B4-BE49-F238E27FC236}">
                <a16:creationId xmlns:a16="http://schemas.microsoft.com/office/drawing/2014/main" id="{A88928C3-9DF1-504E-9567-0411F7990652}"/>
              </a:ext>
            </a:extLst>
          </p:cNvPr>
          <p:cNvPicPr>
            <a:picLocks noChangeAspect="1"/>
          </p:cNvPicPr>
          <p:nvPr/>
        </p:nvPicPr>
        <p:blipFill>
          <a:blip r:embed="rId2"/>
          <a:stretch>
            <a:fillRect/>
          </a:stretch>
        </p:blipFill>
        <p:spPr>
          <a:xfrm>
            <a:off x="7222300" y="1703841"/>
            <a:ext cx="4969700" cy="4497668"/>
          </a:xfrm>
          <a:prstGeom prst="rect">
            <a:avLst/>
          </a:prstGeom>
        </p:spPr>
      </p:pic>
      <p:pic>
        <p:nvPicPr>
          <p:cNvPr id="6" name="Picture 5">
            <a:extLst>
              <a:ext uri="{FF2B5EF4-FFF2-40B4-BE49-F238E27FC236}">
                <a16:creationId xmlns:a16="http://schemas.microsoft.com/office/drawing/2014/main" id="{EE132440-CC8A-C844-9512-FEB9C9FEE9C8}"/>
              </a:ext>
            </a:extLst>
          </p:cNvPr>
          <p:cNvPicPr>
            <a:picLocks noChangeAspect="1"/>
          </p:cNvPicPr>
          <p:nvPr/>
        </p:nvPicPr>
        <p:blipFill>
          <a:blip r:embed="rId3"/>
          <a:stretch>
            <a:fillRect/>
          </a:stretch>
        </p:blipFill>
        <p:spPr>
          <a:xfrm>
            <a:off x="5610965" y="1267545"/>
            <a:ext cx="1361515" cy="1361515"/>
          </a:xfrm>
          <a:prstGeom prst="rect">
            <a:avLst/>
          </a:prstGeom>
        </p:spPr>
      </p:pic>
    </p:spTree>
    <p:extLst>
      <p:ext uri="{BB962C8B-B14F-4D97-AF65-F5344CB8AC3E}">
        <p14:creationId xmlns:p14="http://schemas.microsoft.com/office/powerpoint/2010/main" val="1557669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4B6ED-C682-3F4C-AC9E-9D6299E5B964}"/>
              </a:ext>
            </a:extLst>
          </p:cNvPr>
          <p:cNvSpPr>
            <a:spLocks noGrp="1"/>
          </p:cNvSpPr>
          <p:nvPr>
            <p:ph type="title"/>
          </p:nvPr>
        </p:nvSpPr>
        <p:spPr>
          <a:xfrm>
            <a:off x="329005" y="798630"/>
            <a:ext cx="10251660" cy="938587"/>
          </a:xfrm>
        </p:spPr>
        <p:txBody>
          <a:bodyPr/>
          <a:lstStyle/>
          <a:p>
            <a:r>
              <a:rPr lang="en-US" dirty="0"/>
              <a:t>Zika Education and Prevention Project</a:t>
            </a:r>
          </a:p>
        </p:txBody>
      </p:sp>
      <p:sp>
        <p:nvSpPr>
          <p:cNvPr id="3" name="Content Placeholder 2">
            <a:extLst>
              <a:ext uri="{FF2B5EF4-FFF2-40B4-BE49-F238E27FC236}">
                <a16:creationId xmlns:a16="http://schemas.microsoft.com/office/drawing/2014/main" id="{EAA456E4-0F62-AB44-8F1C-08765B5D8015}"/>
              </a:ext>
            </a:extLst>
          </p:cNvPr>
          <p:cNvSpPr>
            <a:spLocks noGrp="1"/>
          </p:cNvSpPr>
          <p:nvPr>
            <p:ph idx="1"/>
          </p:nvPr>
        </p:nvSpPr>
        <p:spPr>
          <a:xfrm>
            <a:off x="329005" y="1948303"/>
            <a:ext cx="7093771" cy="4008744"/>
          </a:xfrm>
        </p:spPr>
        <p:txBody>
          <a:bodyPr>
            <a:normAutofit/>
          </a:bodyPr>
          <a:lstStyle/>
          <a:p>
            <a:pPr>
              <a:buClr>
                <a:schemeClr val="accent2"/>
              </a:buClr>
            </a:pPr>
            <a:r>
              <a:rPr lang="en-US" dirty="0"/>
              <a:t>As of June 30, 2020, more than 178,000 data points have been entered into the GLOBE database, resulting in about 10,000 new observations in this quarter, even with the COVID-19 disruptions.</a:t>
            </a:r>
          </a:p>
          <a:p>
            <a:pPr>
              <a:buClr>
                <a:schemeClr val="accent2"/>
              </a:buClr>
            </a:pPr>
            <a:r>
              <a:rPr lang="en-US" dirty="0"/>
              <a:t>These reports are from all GLOBE countries</a:t>
            </a:r>
          </a:p>
          <a:p>
            <a:pPr>
              <a:buClr>
                <a:schemeClr val="accent2"/>
              </a:buClr>
            </a:pPr>
            <a:r>
              <a:rPr lang="en-US" dirty="0"/>
              <a:t>Project supported by Dept. of State</a:t>
            </a:r>
          </a:p>
          <a:p>
            <a:pPr>
              <a:buClr>
                <a:srgbClr val="BF8D2E"/>
              </a:buClr>
            </a:pPr>
            <a:endParaRPr lang="en-US" dirty="0"/>
          </a:p>
        </p:txBody>
      </p:sp>
      <p:pic>
        <p:nvPicPr>
          <p:cNvPr id="4" name="Picture 3">
            <a:extLst>
              <a:ext uri="{FF2B5EF4-FFF2-40B4-BE49-F238E27FC236}">
                <a16:creationId xmlns:a16="http://schemas.microsoft.com/office/drawing/2014/main" id="{8CEEF93F-B803-764E-9DCA-68C6B433D938}"/>
              </a:ext>
            </a:extLst>
          </p:cNvPr>
          <p:cNvPicPr>
            <a:picLocks noChangeAspect="1"/>
          </p:cNvPicPr>
          <p:nvPr/>
        </p:nvPicPr>
        <p:blipFill>
          <a:blip r:embed="rId2"/>
          <a:stretch>
            <a:fillRect/>
          </a:stretch>
        </p:blipFill>
        <p:spPr>
          <a:xfrm>
            <a:off x="7815730" y="2492175"/>
            <a:ext cx="4064000" cy="2006600"/>
          </a:xfrm>
          <a:prstGeom prst="rect">
            <a:avLst/>
          </a:prstGeom>
        </p:spPr>
      </p:pic>
    </p:spTree>
    <p:extLst>
      <p:ext uri="{BB962C8B-B14F-4D97-AF65-F5344CB8AC3E}">
        <p14:creationId xmlns:p14="http://schemas.microsoft.com/office/powerpoint/2010/main" val="194570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4B6ED-C682-3F4C-AC9E-9D6299E5B964}"/>
              </a:ext>
            </a:extLst>
          </p:cNvPr>
          <p:cNvSpPr>
            <a:spLocks noGrp="1"/>
          </p:cNvSpPr>
          <p:nvPr>
            <p:ph type="title"/>
          </p:nvPr>
        </p:nvSpPr>
        <p:spPr>
          <a:xfrm>
            <a:off x="430305" y="1065351"/>
            <a:ext cx="11616088" cy="938587"/>
          </a:xfrm>
        </p:spPr>
        <p:txBody>
          <a:bodyPr/>
          <a:lstStyle/>
          <a:p>
            <a:r>
              <a:rPr lang="en-US" dirty="0"/>
              <a:t>Welcome to the GLOBE Family</a:t>
            </a:r>
          </a:p>
        </p:txBody>
      </p:sp>
      <p:pic>
        <p:nvPicPr>
          <p:cNvPr id="1026" name="Picture 2" descr="The Republic of Georgia | Abandon the Cube">
            <a:extLst>
              <a:ext uri="{FF2B5EF4-FFF2-40B4-BE49-F238E27FC236}">
                <a16:creationId xmlns:a16="http://schemas.microsoft.com/office/drawing/2014/main" id="{9707A50F-5DCA-BB4C-9604-E7136CD5C6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2456" y="2186112"/>
            <a:ext cx="3949700" cy="26797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zechoslovakia Dissolves | bluejayblog">
            <a:extLst>
              <a:ext uri="{FF2B5EF4-FFF2-40B4-BE49-F238E27FC236}">
                <a16:creationId xmlns:a16="http://schemas.microsoft.com/office/drawing/2014/main" id="{D372DD98-8662-BE4C-976D-7128D7745E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4712" y="2179762"/>
            <a:ext cx="4038600" cy="2692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3E6A865-3C71-2446-9269-A7A444D2C3FD}"/>
              </a:ext>
            </a:extLst>
          </p:cNvPr>
          <p:cNvSpPr txBox="1"/>
          <p:nvPr/>
        </p:nvSpPr>
        <p:spPr>
          <a:xfrm>
            <a:off x="2514600" y="5217459"/>
            <a:ext cx="2324100" cy="369332"/>
          </a:xfrm>
          <a:prstGeom prst="rect">
            <a:avLst/>
          </a:prstGeom>
          <a:noFill/>
        </p:spPr>
        <p:txBody>
          <a:bodyPr wrap="square" rtlCol="0">
            <a:spAutoFit/>
          </a:bodyPr>
          <a:lstStyle/>
          <a:p>
            <a:r>
              <a:rPr lang="en-US" dirty="0"/>
              <a:t>Georgia</a:t>
            </a:r>
          </a:p>
        </p:txBody>
      </p:sp>
      <p:sp>
        <p:nvSpPr>
          <p:cNvPr id="4" name="TextBox 3">
            <a:extLst>
              <a:ext uri="{FF2B5EF4-FFF2-40B4-BE49-F238E27FC236}">
                <a16:creationId xmlns:a16="http://schemas.microsoft.com/office/drawing/2014/main" id="{E1902288-F743-C548-9412-AC9C812F5367}"/>
              </a:ext>
            </a:extLst>
          </p:cNvPr>
          <p:cNvSpPr txBox="1"/>
          <p:nvPr/>
        </p:nvSpPr>
        <p:spPr>
          <a:xfrm>
            <a:off x="8054788" y="5217459"/>
            <a:ext cx="2716306" cy="369332"/>
          </a:xfrm>
          <a:prstGeom prst="rect">
            <a:avLst/>
          </a:prstGeom>
          <a:noFill/>
        </p:spPr>
        <p:txBody>
          <a:bodyPr wrap="square" rtlCol="0">
            <a:spAutoFit/>
          </a:bodyPr>
          <a:lstStyle/>
          <a:p>
            <a:r>
              <a:rPr lang="en-US" dirty="0"/>
              <a:t>The Slovak Republic</a:t>
            </a:r>
          </a:p>
        </p:txBody>
      </p:sp>
    </p:spTree>
    <p:extLst>
      <p:ext uri="{BB962C8B-B14F-4D97-AF65-F5344CB8AC3E}">
        <p14:creationId xmlns:p14="http://schemas.microsoft.com/office/powerpoint/2010/main" val="32446851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4619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A4939-BA51-0441-A274-F31D335C8BA2}"/>
              </a:ext>
            </a:extLst>
          </p:cNvPr>
          <p:cNvSpPr>
            <a:spLocks noGrp="1"/>
          </p:cNvSpPr>
          <p:nvPr>
            <p:ph type="title"/>
          </p:nvPr>
        </p:nvSpPr>
        <p:spPr>
          <a:xfrm>
            <a:off x="551329" y="2232212"/>
            <a:ext cx="4416612" cy="2944905"/>
          </a:xfrm>
        </p:spPr>
        <p:txBody>
          <a:bodyPr/>
          <a:lstStyle/>
          <a:p>
            <a:r>
              <a:rPr lang="en-US" sz="2800" dirty="0"/>
              <a:t>Even in tough times, </a:t>
            </a:r>
            <a:br>
              <a:rPr lang="en-US" sz="2800" dirty="0"/>
            </a:br>
            <a:r>
              <a:rPr lang="en-US" sz="2800" dirty="0"/>
              <a:t>The GLOBE Community</a:t>
            </a:r>
            <a:br>
              <a:rPr lang="en-US" sz="2800" dirty="0"/>
            </a:br>
            <a:r>
              <a:rPr lang="en-US" sz="2800" dirty="0"/>
              <a:t>stays strong and engaged</a:t>
            </a:r>
            <a:br>
              <a:rPr lang="en-US" sz="2800" dirty="0"/>
            </a:br>
            <a:r>
              <a:rPr lang="en-US" sz="2800" dirty="0"/>
              <a:t>doing the best for all of its members</a:t>
            </a:r>
            <a:br>
              <a:rPr lang="en-US" dirty="0"/>
            </a:br>
            <a:br>
              <a:rPr lang="en-US" dirty="0"/>
            </a:br>
            <a:br>
              <a:rPr lang="en-US" dirty="0"/>
            </a:br>
            <a:endParaRPr lang="en-US" dirty="0"/>
          </a:p>
        </p:txBody>
      </p:sp>
    </p:spTree>
    <p:extLst>
      <p:ext uri="{BB962C8B-B14F-4D97-AF65-F5344CB8AC3E}">
        <p14:creationId xmlns:p14="http://schemas.microsoft.com/office/powerpoint/2010/main" val="518684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4B6ED-C682-3F4C-AC9E-9D6299E5B964}"/>
              </a:ext>
            </a:extLst>
          </p:cNvPr>
          <p:cNvSpPr>
            <a:spLocks noGrp="1"/>
          </p:cNvSpPr>
          <p:nvPr>
            <p:ph type="title"/>
          </p:nvPr>
        </p:nvSpPr>
        <p:spPr>
          <a:xfrm>
            <a:off x="853440" y="852418"/>
            <a:ext cx="10251660" cy="938587"/>
          </a:xfrm>
        </p:spPr>
        <p:txBody>
          <a:bodyPr/>
          <a:lstStyle/>
          <a:p>
            <a:r>
              <a:rPr lang="en-US" dirty="0"/>
              <a:t>Reflecting on the Past……Year</a:t>
            </a:r>
          </a:p>
        </p:txBody>
      </p:sp>
      <p:sp>
        <p:nvSpPr>
          <p:cNvPr id="3" name="Content Placeholder 2">
            <a:extLst>
              <a:ext uri="{FF2B5EF4-FFF2-40B4-BE49-F238E27FC236}">
                <a16:creationId xmlns:a16="http://schemas.microsoft.com/office/drawing/2014/main" id="{EAA456E4-0F62-AB44-8F1C-08765B5D8015}"/>
              </a:ext>
            </a:extLst>
          </p:cNvPr>
          <p:cNvSpPr>
            <a:spLocks noGrp="1"/>
          </p:cNvSpPr>
          <p:nvPr>
            <p:ph idx="1"/>
          </p:nvPr>
        </p:nvSpPr>
        <p:spPr>
          <a:xfrm>
            <a:off x="853440" y="1847339"/>
            <a:ext cx="10522772" cy="4244179"/>
          </a:xfrm>
        </p:spPr>
        <p:txBody>
          <a:bodyPr>
            <a:normAutofit lnSpcReduction="10000"/>
          </a:bodyPr>
          <a:lstStyle/>
          <a:p>
            <a:pPr>
              <a:buClr>
                <a:srgbClr val="BF8D2E"/>
              </a:buClr>
            </a:pPr>
            <a:r>
              <a:rPr lang="en-US" dirty="0"/>
              <a:t> Community Achievements with GLOBE Implementation Office    </a:t>
            </a:r>
          </a:p>
          <a:p>
            <a:pPr marL="0" indent="0">
              <a:buClr>
                <a:srgbClr val="BF8D2E"/>
              </a:buClr>
              <a:buNone/>
            </a:pPr>
            <a:r>
              <a:rPr lang="en-US" dirty="0"/>
              <a:t>   support</a:t>
            </a:r>
          </a:p>
          <a:p>
            <a:pPr>
              <a:buClr>
                <a:srgbClr val="BF8D2E"/>
              </a:buClr>
            </a:pPr>
            <a:endParaRPr lang="en-US" dirty="0"/>
          </a:p>
          <a:p>
            <a:pPr lvl="1">
              <a:buClr>
                <a:srgbClr val="BF8D2E"/>
              </a:buClr>
              <a:buFont typeface="Wingdings" pitchFamily="2" charset="2"/>
              <a:buChar char="ü"/>
            </a:pPr>
            <a:r>
              <a:rPr lang="en-US" dirty="0"/>
              <a:t>Regional Meetings</a:t>
            </a:r>
          </a:p>
          <a:p>
            <a:pPr lvl="1">
              <a:buClr>
                <a:srgbClr val="BF8D2E"/>
              </a:buClr>
              <a:buFont typeface="Wingdings" pitchFamily="2" charset="2"/>
              <a:buChar char="ü"/>
            </a:pPr>
            <a:r>
              <a:rPr lang="en-US" dirty="0"/>
              <a:t>International Virtual Science Symposium</a:t>
            </a:r>
          </a:p>
          <a:p>
            <a:pPr lvl="1">
              <a:buClr>
                <a:srgbClr val="BF8D2E"/>
              </a:buClr>
              <a:buFont typeface="Wingdings" pitchFamily="2" charset="2"/>
              <a:buChar char="ü"/>
            </a:pPr>
            <a:r>
              <a:rPr lang="en-US" dirty="0"/>
              <a:t>Earth Day celebrating 25 Years of GLOBE</a:t>
            </a:r>
          </a:p>
          <a:p>
            <a:pPr lvl="1">
              <a:buClr>
                <a:srgbClr val="BF8D2E"/>
              </a:buClr>
              <a:buFont typeface="Wingdings" pitchFamily="2" charset="2"/>
              <a:buChar char="ü"/>
            </a:pPr>
            <a:r>
              <a:rPr lang="en-US" dirty="0"/>
              <a:t>GLOBE Observer </a:t>
            </a:r>
          </a:p>
          <a:p>
            <a:pPr lvl="1">
              <a:buClr>
                <a:srgbClr val="BF8D2E"/>
              </a:buClr>
              <a:buFont typeface="Wingdings" pitchFamily="2" charset="2"/>
              <a:buChar char="ü"/>
            </a:pPr>
            <a:r>
              <a:rPr lang="en-US" dirty="0"/>
              <a:t>Zika Education and Prevention Project </a:t>
            </a:r>
          </a:p>
          <a:p>
            <a:pPr lvl="1">
              <a:buClr>
                <a:srgbClr val="BF8D2E"/>
              </a:buClr>
              <a:buFont typeface="Wingdings" pitchFamily="2" charset="2"/>
              <a:buChar char="ü"/>
            </a:pPr>
            <a:r>
              <a:rPr lang="en-US" dirty="0"/>
              <a:t>GLOBE welcomes new countries</a:t>
            </a:r>
          </a:p>
          <a:p>
            <a:pPr lvl="1">
              <a:buClr>
                <a:srgbClr val="BF8D2E"/>
              </a:buClr>
              <a:buFont typeface="Wingdings" pitchFamily="2" charset="2"/>
              <a:buChar char="ü"/>
            </a:pPr>
            <a:endParaRPr lang="en-US" dirty="0"/>
          </a:p>
          <a:p>
            <a:pPr lvl="1">
              <a:buClr>
                <a:srgbClr val="BF8D2E"/>
              </a:buClr>
              <a:buFont typeface="Wingdings" pitchFamily="2" charset="2"/>
              <a:buChar char="ü"/>
            </a:pPr>
            <a:endParaRPr lang="en-US" dirty="0"/>
          </a:p>
        </p:txBody>
      </p:sp>
    </p:spTree>
    <p:extLst>
      <p:ext uri="{BB962C8B-B14F-4D97-AF65-F5344CB8AC3E}">
        <p14:creationId xmlns:p14="http://schemas.microsoft.com/office/powerpoint/2010/main" val="496840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4B6ED-C682-3F4C-AC9E-9D6299E5B964}"/>
              </a:ext>
            </a:extLst>
          </p:cNvPr>
          <p:cNvSpPr>
            <a:spLocks noGrp="1"/>
          </p:cNvSpPr>
          <p:nvPr>
            <p:ph type="title"/>
          </p:nvPr>
        </p:nvSpPr>
        <p:spPr>
          <a:xfrm>
            <a:off x="853440" y="852418"/>
            <a:ext cx="10251660" cy="938587"/>
          </a:xfrm>
        </p:spPr>
        <p:txBody>
          <a:bodyPr/>
          <a:lstStyle/>
          <a:p>
            <a:r>
              <a:rPr lang="en-US" dirty="0"/>
              <a:t>Region Meetings (supported by RCOs)</a:t>
            </a:r>
          </a:p>
        </p:txBody>
      </p:sp>
      <p:sp>
        <p:nvSpPr>
          <p:cNvPr id="3" name="Content Placeholder 2">
            <a:extLst>
              <a:ext uri="{FF2B5EF4-FFF2-40B4-BE49-F238E27FC236}">
                <a16:creationId xmlns:a16="http://schemas.microsoft.com/office/drawing/2014/main" id="{EAA456E4-0F62-AB44-8F1C-08765B5D8015}"/>
              </a:ext>
            </a:extLst>
          </p:cNvPr>
          <p:cNvSpPr>
            <a:spLocks noGrp="1"/>
          </p:cNvSpPr>
          <p:nvPr>
            <p:ph idx="1"/>
          </p:nvPr>
        </p:nvSpPr>
        <p:spPr>
          <a:xfrm>
            <a:off x="853440" y="1847339"/>
            <a:ext cx="10522772" cy="4244179"/>
          </a:xfrm>
        </p:spPr>
        <p:txBody>
          <a:bodyPr>
            <a:normAutofit lnSpcReduction="10000"/>
          </a:bodyPr>
          <a:lstStyle/>
          <a:p>
            <a:pPr>
              <a:buClr>
                <a:srgbClr val="BF8D2E"/>
              </a:buClr>
            </a:pPr>
            <a:r>
              <a:rPr lang="en-US" dirty="0"/>
              <a:t> Latin America and Caribbean Meeting, Brazil. </a:t>
            </a:r>
          </a:p>
          <a:p>
            <a:pPr lvl="1">
              <a:buClr>
                <a:srgbClr val="BF8D2E"/>
              </a:buClr>
              <a:buFont typeface="Wingdings" pitchFamily="2" charset="2"/>
              <a:buChar char="ü"/>
            </a:pPr>
            <a:r>
              <a:rPr lang="en-US" dirty="0"/>
              <a:t>August 27-30, 2019</a:t>
            </a:r>
          </a:p>
          <a:p>
            <a:pPr lvl="1">
              <a:buClr>
                <a:srgbClr val="BF8D2E"/>
              </a:buClr>
              <a:buFont typeface="Wingdings" pitchFamily="2" charset="2"/>
              <a:buChar char="ü"/>
            </a:pPr>
            <a:r>
              <a:rPr lang="en-US" dirty="0"/>
              <a:t>CC meeting and protocol training for teachers</a:t>
            </a:r>
          </a:p>
          <a:p>
            <a:pPr>
              <a:buClr>
                <a:srgbClr val="BF8D2E"/>
              </a:buClr>
            </a:pPr>
            <a:r>
              <a:rPr lang="en-US" dirty="0"/>
              <a:t> North America Meeting, Berkeley, California </a:t>
            </a:r>
          </a:p>
          <a:p>
            <a:pPr lvl="1">
              <a:buClr>
                <a:srgbClr val="BF8D2E"/>
              </a:buClr>
              <a:buFont typeface="Wingdings" pitchFamily="2" charset="2"/>
              <a:buChar char="ü"/>
            </a:pPr>
            <a:r>
              <a:rPr lang="en-US" dirty="0"/>
              <a:t>October 15-17, 2019</a:t>
            </a:r>
          </a:p>
          <a:p>
            <a:pPr lvl="1">
              <a:buClr>
                <a:srgbClr val="BF8D2E"/>
              </a:buClr>
              <a:buFont typeface="Wingdings" pitchFamily="2" charset="2"/>
              <a:buChar char="ü"/>
            </a:pPr>
            <a:r>
              <a:rPr lang="en-US" dirty="0"/>
              <a:t>Teacher Professional Development and US Partner Meeting</a:t>
            </a:r>
          </a:p>
          <a:p>
            <a:pPr>
              <a:buClr>
                <a:srgbClr val="BF8D2E"/>
              </a:buClr>
            </a:pPr>
            <a:r>
              <a:rPr lang="en-US" dirty="0"/>
              <a:t> Europe and Eurasia Meeting, Italy </a:t>
            </a:r>
          </a:p>
          <a:p>
            <a:pPr lvl="1">
              <a:buClr>
                <a:srgbClr val="BF8D2E"/>
              </a:buClr>
              <a:buFont typeface="Wingdings" pitchFamily="2" charset="2"/>
              <a:buChar char="ü"/>
            </a:pPr>
            <a:r>
              <a:rPr lang="en-US" dirty="0"/>
              <a:t>October 21-25, 2019 </a:t>
            </a:r>
          </a:p>
          <a:p>
            <a:pPr lvl="1">
              <a:buClr>
                <a:srgbClr val="BF8D2E"/>
              </a:buClr>
              <a:buFont typeface="Wingdings" pitchFamily="2" charset="2"/>
              <a:buChar char="ü"/>
            </a:pPr>
            <a:r>
              <a:rPr lang="en-US" dirty="0"/>
              <a:t>CC Meeting and Teacher Professional Development</a:t>
            </a:r>
          </a:p>
          <a:p>
            <a:pPr lvl="1">
              <a:buClr>
                <a:srgbClr val="BF8D2E"/>
              </a:buClr>
              <a:buFont typeface="Wingdings" pitchFamily="2" charset="2"/>
              <a:buChar char="ü"/>
            </a:pPr>
            <a:endParaRPr lang="en-US" dirty="0"/>
          </a:p>
          <a:p>
            <a:pPr lvl="1">
              <a:buClr>
                <a:srgbClr val="BF8D2E"/>
              </a:buClr>
              <a:buFont typeface="Wingdings" pitchFamily="2" charset="2"/>
              <a:buChar char="ü"/>
            </a:pPr>
            <a:endParaRPr lang="en-US" dirty="0"/>
          </a:p>
        </p:txBody>
      </p:sp>
    </p:spTree>
    <p:extLst>
      <p:ext uri="{BB962C8B-B14F-4D97-AF65-F5344CB8AC3E}">
        <p14:creationId xmlns:p14="http://schemas.microsoft.com/office/powerpoint/2010/main" val="479410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4B6ED-C682-3F4C-AC9E-9D6299E5B964}"/>
              </a:ext>
            </a:extLst>
          </p:cNvPr>
          <p:cNvSpPr>
            <a:spLocks noGrp="1"/>
          </p:cNvSpPr>
          <p:nvPr>
            <p:ph type="title"/>
          </p:nvPr>
        </p:nvSpPr>
        <p:spPr>
          <a:xfrm>
            <a:off x="853440" y="852418"/>
            <a:ext cx="10251660" cy="938587"/>
          </a:xfrm>
        </p:spPr>
        <p:txBody>
          <a:bodyPr/>
          <a:lstStyle/>
          <a:p>
            <a:r>
              <a:rPr lang="en-US" dirty="0"/>
              <a:t>Region Meetings (supported by RCOs)</a:t>
            </a:r>
          </a:p>
        </p:txBody>
      </p:sp>
      <p:pic>
        <p:nvPicPr>
          <p:cNvPr id="13" name="Picture 12">
            <a:extLst>
              <a:ext uri="{FF2B5EF4-FFF2-40B4-BE49-F238E27FC236}">
                <a16:creationId xmlns:a16="http://schemas.microsoft.com/office/drawing/2014/main" id="{459BAAE7-AE47-5F44-B383-82C6A697CB11}"/>
              </a:ext>
            </a:extLst>
          </p:cNvPr>
          <p:cNvPicPr>
            <a:picLocks noChangeAspect="1"/>
          </p:cNvPicPr>
          <p:nvPr/>
        </p:nvPicPr>
        <p:blipFill>
          <a:blip r:embed="rId2"/>
          <a:stretch>
            <a:fillRect/>
          </a:stretch>
        </p:blipFill>
        <p:spPr>
          <a:xfrm>
            <a:off x="7736485" y="2218765"/>
            <a:ext cx="4455515" cy="2595282"/>
          </a:xfrm>
          <a:prstGeom prst="rect">
            <a:avLst/>
          </a:prstGeom>
        </p:spPr>
      </p:pic>
      <p:pic>
        <p:nvPicPr>
          <p:cNvPr id="15" name="Picture 14">
            <a:extLst>
              <a:ext uri="{FF2B5EF4-FFF2-40B4-BE49-F238E27FC236}">
                <a16:creationId xmlns:a16="http://schemas.microsoft.com/office/drawing/2014/main" id="{6BDA82F7-EF80-F24E-ABE7-558FD22D2CBC}"/>
              </a:ext>
            </a:extLst>
          </p:cNvPr>
          <p:cNvPicPr>
            <a:picLocks noChangeAspect="1"/>
          </p:cNvPicPr>
          <p:nvPr/>
        </p:nvPicPr>
        <p:blipFill>
          <a:blip r:embed="rId3"/>
          <a:stretch>
            <a:fillRect/>
          </a:stretch>
        </p:blipFill>
        <p:spPr>
          <a:xfrm>
            <a:off x="0" y="2398809"/>
            <a:ext cx="3646770" cy="2735078"/>
          </a:xfrm>
          <a:prstGeom prst="rect">
            <a:avLst/>
          </a:prstGeom>
        </p:spPr>
      </p:pic>
      <p:pic>
        <p:nvPicPr>
          <p:cNvPr id="17" name="Picture 16">
            <a:extLst>
              <a:ext uri="{FF2B5EF4-FFF2-40B4-BE49-F238E27FC236}">
                <a16:creationId xmlns:a16="http://schemas.microsoft.com/office/drawing/2014/main" id="{D3DD40A2-98B2-F449-961B-7CE8CDB9B9CA}"/>
              </a:ext>
            </a:extLst>
          </p:cNvPr>
          <p:cNvPicPr>
            <a:picLocks noChangeAspect="1"/>
          </p:cNvPicPr>
          <p:nvPr/>
        </p:nvPicPr>
        <p:blipFill>
          <a:blip r:embed="rId4"/>
          <a:stretch>
            <a:fillRect/>
          </a:stretch>
        </p:blipFill>
        <p:spPr>
          <a:xfrm>
            <a:off x="3646770" y="2505214"/>
            <a:ext cx="4071842" cy="2522268"/>
          </a:xfrm>
          <a:prstGeom prst="rect">
            <a:avLst/>
          </a:prstGeom>
        </p:spPr>
      </p:pic>
      <p:sp>
        <p:nvSpPr>
          <p:cNvPr id="18" name="TextBox 17">
            <a:extLst>
              <a:ext uri="{FF2B5EF4-FFF2-40B4-BE49-F238E27FC236}">
                <a16:creationId xmlns:a16="http://schemas.microsoft.com/office/drawing/2014/main" id="{205BC630-99E7-DB4A-BD31-3AB3CACFF30C}"/>
              </a:ext>
            </a:extLst>
          </p:cNvPr>
          <p:cNvSpPr txBox="1"/>
          <p:nvPr/>
        </p:nvSpPr>
        <p:spPr>
          <a:xfrm>
            <a:off x="380137" y="5397002"/>
            <a:ext cx="2501967" cy="830997"/>
          </a:xfrm>
          <a:prstGeom prst="rect">
            <a:avLst/>
          </a:prstGeom>
          <a:noFill/>
        </p:spPr>
        <p:txBody>
          <a:bodyPr wrap="none" rtlCol="0">
            <a:spAutoFit/>
          </a:bodyPr>
          <a:lstStyle/>
          <a:p>
            <a:r>
              <a:rPr lang="en-US" sz="2400" dirty="0"/>
              <a:t>Latin America and </a:t>
            </a:r>
          </a:p>
          <a:p>
            <a:r>
              <a:rPr lang="en-US" sz="2400" dirty="0"/>
              <a:t>Caribbean</a:t>
            </a:r>
          </a:p>
        </p:txBody>
      </p:sp>
      <p:sp>
        <p:nvSpPr>
          <p:cNvPr id="19" name="TextBox 18">
            <a:extLst>
              <a:ext uri="{FF2B5EF4-FFF2-40B4-BE49-F238E27FC236}">
                <a16:creationId xmlns:a16="http://schemas.microsoft.com/office/drawing/2014/main" id="{6D973D3A-99ED-BB44-9EEC-C7B503DF7563}"/>
              </a:ext>
            </a:extLst>
          </p:cNvPr>
          <p:cNvSpPr txBox="1"/>
          <p:nvPr/>
        </p:nvSpPr>
        <p:spPr>
          <a:xfrm>
            <a:off x="4356847" y="5459506"/>
            <a:ext cx="2015936" cy="461665"/>
          </a:xfrm>
          <a:prstGeom prst="rect">
            <a:avLst/>
          </a:prstGeom>
          <a:noFill/>
        </p:spPr>
        <p:txBody>
          <a:bodyPr wrap="none" rtlCol="0">
            <a:spAutoFit/>
          </a:bodyPr>
          <a:lstStyle/>
          <a:p>
            <a:r>
              <a:rPr lang="en-US" sz="2400" dirty="0"/>
              <a:t>North America</a:t>
            </a:r>
          </a:p>
        </p:txBody>
      </p:sp>
      <p:sp>
        <p:nvSpPr>
          <p:cNvPr id="20" name="TextBox 19">
            <a:extLst>
              <a:ext uri="{FF2B5EF4-FFF2-40B4-BE49-F238E27FC236}">
                <a16:creationId xmlns:a16="http://schemas.microsoft.com/office/drawing/2014/main" id="{B129A225-07C0-5541-BB05-530C5C808CFF}"/>
              </a:ext>
            </a:extLst>
          </p:cNvPr>
          <p:cNvSpPr txBox="1"/>
          <p:nvPr/>
        </p:nvSpPr>
        <p:spPr>
          <a:xfrm>
            <a:off x="8983891" y="5459505"/>
            <a:ext cx="2585964" cy="461665"/>
          </a:xfrm>
          <a:prstGeom prst="rect">
            <a:avLst/>
          </a:prstGeom>
          <a:noFill/>
        </p:spPr>
        <p:txBody>
          <a:bodyPr wrap="none" rtlCol="0">
            <a:spAutoFit/>
          </a:bodyPr>
          <a:lstStyle/>
          <a:p>
            <a:r>
              <a:rPr lang="en-US" sz="2400" dirty="0"/>
              <a:t>Europe and Eurasia</a:t>
            </a:r>
          </a:p>
        </p:txBody>
      </p:sp>
    </p:spTree>
    <p:extLst>
      <p:ext uri="{BB962C8B-B14F-4D97-AF65-F5344CB8AC3E}">
        <p14:creationId xmlns:p14="http://schemas.microsoft.com/office/powerpoint/2010/main" val="10534343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4B6ED-C682-3F4C-AC9E-9D6299E5B964}"/>
              </a:ext>
            </a:extLst>
          </p:cNvPr>
          <p:cNvSpPr>
            <a:spLocks noGrp="1"/>
          </p:cNvSpPr>
          <p:nvPr>
            <p:ph type="title"/>
          </p:nvPr>
        </p:nvSpPr>
        <p:spPr>
          <a:xfrm>
            <a:off x="853440" y="798630"/>
            <a:ext cx="10251660" cy="938587"/>
          </a:xfrm>
        </p:spPr>
        <p:txBody>
          <a:bodyPr/>
          <a:lstStyle/>
          <a:p>
            <a:r>
              <a:rPr lang="en-US" dirty="0"/>
              <a:t>Region Meetings (supported by RCOs)</a:t>
            </a:r>
          </a:p>
        </p:txBody>
      </p:sp>
      <p:sp>
        <p:nvSpPr>
          <p:cNvPr id="3" name="Content Placeholder 2">
            <a:extLst>
              <a:ext uri="{FF2B5EF4-FFF2-40B4-BE49-F238E27FC236}">
                <a16:creationId xmlns:a16="http://schemas.microsoft.com/office/drawing/2014/main" id="{EAA456E4-0F62-AB44-8F1C-08765B5D8015}"/>
              </a:ext>
            </a:extLst>
          </p:cNvPr>
          <p:cNvSpPr>
            <a:spLocks noGrp="1"/>
          </p:cNvSpPr>
          <p:nvPr>
            <p:ph idx="1"/>
          </p:nvPr>
        </p:nvSpPr>
        <p:spPr>
          <a:xfrm>
            <a:off x="853440" y="1840727"/>
            <a:ext cx="10251660" cy="4318026"/>
          </a:xfrm>
        </p:spPr>
        <p:txBody>
          <a:bodyPr>
            <a:normAutofit lnSpcReduction="10000"/>
          </a:bodyPr>
          <a:lstStyle/>
          <a:p>
            <a:pPr>
              <a:buClr>
                <a:srgbClr val="BF8D2E"/>
              </a:buClr>
            </a:pPr>
            <a:r>
              <a:rPr lang="en-US" dirty="0"/>
              <a:t>Near East and North Africa Meeting, Kuwait</a:t>
            </a:r>
          </a:p>
          <a:p>
            <a:pPr lvl="1">
              <a:buClr>
                <a:srgbClr val="BF8D2E"/>
              </a:buClr>
              <a:buFont typeface="Wingdings" pitchFamily="2" charset="2"/>
              <a:buChar char="ü"/>
            </a:pPr>
            <a:r>
              <a:rPr lang="en-US" dirty="0"/>
              <a:t>November 11-17, 2019</a:t>
            </a:r>
          </a:p>
          <a:p>
            <a:pPr lvl="1">
              <a:buClr>
                <a:srgbClr val="BF8D2E"/>
              </a:buClr>
              <a:buFont typeface="Wingdings" pitchFamily="2" charset="2"/>
              <a:buChar char="ü"/>
            </a:pPr>
            <a:r>
              <a:rPr lang="en-US" dirty="0"/>
              <a:t>CC meeting and protocol training for master teachers</a:t>
            </a:r>
          </a:p>
          <a:p>
            <a:pPr>
              <a:buClr>
                <a:srgbClr val="BF8D2E"/>
              </a:buClr>
            </a:pPr>
            <a:r>
              <a:rPr lang="en-US" dirty="0"/>
              <a:t> Asia and Pacific Meeting, India</a:t>
            </a:r>
          </a:p>
          <a:p>
            <a:pPr lvl="1">
              <a:buClr>
                <a:srgbClr val="BF8D2E"/>
              </a:buClr>
              <a:buFont typeface="Wingdings" pitchFamily="2" charset="2"/>
              <a:buChar char="ü"/>
            </a:pPr>
            <a:r>
              <a:rPr lang="en-US" dirty="0"/>
              <a:t>January 15-18, 2020</a:t>
            </a:r>
          </a:p>
          <a:p>
            <a:pPr lvl="1">
              <a:buClr>
                <a:srgbClr val="BF8D2E"/>
              </a:buClr>
              <a:buFont typeface="Wingdings" pitchFamily="2" charset="2"/>
              <a:buChar char="ü"/>
            </a:pPr>
            <a:r>
              <a:rPr lang="en-US" dirty="0"/>
              <a:t>CC meeting and mosquito training/meeting</a:t>
            </a:r>
          </a:p>
          <a:p>
            <a:pPr>
              <a:buClr>
                <a:srgbClr val="BF8D2E"/>
              </a:buClr>
            </a:pPr>
            <a:r>
              <a:rPr lang="en-US" dirty="0"/>
              <a:t>Africa Meeting, South Africa</a:t>
            </a:r>
          </a:p>
          <a:p>
            <a:pPr lvl="1">
              <a:buClr>
                <a:srgbClr val="BF8D2E"/>
              </a:buClr>
            </a:pPr>
            <a:r>
              <a:rPr lang="en-US" dirty="0"/>
              <a:t>Cancelled due to COVID-19</a:t>
            </a:r>
          </a:p>
          <a:p>
            <a:pPr lvl="1">
              <a:buClr>
                <a:srgbClr val="BF8D2E"/>
              </a:buClr>
            </a:pPr>
            <a:r>
              <a:rPr lang="en-US" dirty="0"/>
              <a:t>Zoom calls held in lieu</a:t>
            </a:r>
          </a:p>
          <a:p>
            <a:pPr lvl="1">
              <a:buClr>
                <a:srgbClr val="BF8D2E"/>
              </a:buClr>
              <a:buFont typeface="Wingdings" pitchFamily="2" charset="2"/>
              <a:buChar char="ü"/>
            </a:pPr>
            <a:endParaRPr lang="en-US" dirty="0"/>
          </a:p>
          <a:p>
            <a:pPr lvl="1">
              <a:buClr>
                <a:srgbClr val="BF8D2E"/>
              </a:buClr>
              <a:buFont typeface="Wingdings" pitchFamily="2" charset="2"/>
              <a:buChar char="ü"/>
            </a:pPr>
            <a:endParaRPr lang="en-US" dirty="0"/>
          </a:p>
        </p:txBody>
      </p:sp>
    </p:spTree>
    <p:extLst>
      <p:ext uri="{BB962C8B-B14F-4D97-AF65-F5344CB8AC3E}">
        <p14:creationId xmlns:p14="http://schemas.microsoft.com/office/powerpoint/2010/main" val="9296309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4B6ED-C682-3F4C-AC9E-9D6299E5B964}"/>
              </a:ext>
            </a:extLst>
          </p:cNvPr>
          <p:cNvSpPr>
            <a:spLocks noGrp="1"/>
          </p:cNvSpPr>
          <p:nvPr>
            <p:ph type="title"/>
          </p:nvPr>
        </p:nvSpPr>
        <p:spPr>
          <a:xfrm>
            <a:off x="853440" y="798630"/>
            <a:ext cx="10251660" cy="938587"/>
          </a:xfrm>
        </p:spPr>
        <p:txBody>
          <a:bodyPr/>
          <a:lstStyle/>
          <a:p>
            <a:r>
              <a:rPr lang="en-US" dirty="0"/>
              <a:t>Region Meetings (supported by RCOs)</a:t>
            </a:r>
          </a:p>
        </p:txBody>
      </p:sp>
      <p:pic>
        <p:nvPicPr>
          <p:cNvPr id="5" name="Picture 4">
            <a:extLst>
              <a:ext uri="{FF2B5EF4-FFF2-40B4-BE49-F238E27FC236}">
                <a16:creationId xmlns:a16="http://schemas.microsoft.com/office/drawing/2014/main" id="{3CC72EAD-5E42-EC4F-8041-2486085FF1F3}"/>
              </a:ext>
            </a:extLst>
          </p:cNvPr>
          <p:cNvPicPr>
            <a:picLocks noChangeAspect="1"/>
          </p:cNvPicPr>
          <p:nvPr/>
        </p:nvPicPr>
        <p:blipFill>
          <a:blip r:embed="rId2"/>
          <a:stretch>
            <a:fillRect/>
          </a:stretch>
        </p:blipFill>
        <p:spPr>
          <a:xfrm>
            <a:off x="377265" y="1840727"/>
            <a:ext cx="5418417" cy="2993143"/>
          </a:xfrm>
          <a:prstGeom prst="rect">
            <a:avLst/>
          </a:prstGeom>
        </p:spPr>
      </p:pic>
      <p:pic>
        <p:nvPicPr>
          <p:cNvPr id="7" name="Picture 6">
            <a:extLst>
              <a:ext uri="{FF2B5EF4-FFF2-40B4-BE49-F238E27FC236}">
                <a16:creationId xmlns:a16="http://schemas.microsoft.com/office/drawing/2014/main" id="{E11BC23E-9DCE-9C46-A869-E58EAE290335}"/>
              </a:ext>
            </a:extLst>
          </p:cNvPr>
          <p:cNvPicPr>
            <a:picLocks noChangeAspect="1"/>
          </p:cNvPicPr>
          <p:nvPr/>
        </p:nvPicPr>
        <p:blipFill>
          <a:blip r:embed="rId3"/>
          <a:stretch>
            <a:fillRect/>
          </a:stretch>
        </p:blipFill>
        <p:spPr>
          <a:xfrm>
            <a:off x="6409558" y="2055116"/>
            <a:ext cx="5663730" cy="2752219"/>
          </a:xfrm>
          <a:prstGeom prst="rect">
            <a:avLst/>
          </a:prstGeom>
        </p:spPr>
      </p:pic>
      <p:sp>
        <p:nvSpPr>
          <p:cNvPr id="8" name="TextBox 7">
            <a:extLst>
              <a:ext uri="{FF2B5EF4-FFF2-40B4-BE49-F238E27FC236}">
                <a16:creationId xmlns:a16="http://schemas.microsoft.com/office/drawing/2014/main" id="{A2D94BA1-4EAB-EB44-BA33-530B9962BA8E}"/>
              </a:ext>
            </a:extLst>
          </p:cNvPr>
          <p:cNvSpPr txBox="1"/>
          <p:nvPr/>
        </p:nvSpPr>
        <p:spPr>
          <a:xfrm>
            <a:off x="1143000" y="5311645"/>
            <a:ext cx="3509359" cy="461665"/>
          </a:xfrm>
          <a:prstGeom prst="rect">
            <a:avLst/>
          </a:prstGeom>
          <a:noFill/>
        </p:spPr>
        <p:txBody>
          <a:bodyPr wrap="none" rtlCol="0">
            <a:spAutoFit/>
          </a:bodyPr>
          <a:lstStyle/>
          <a:p>
            <a:r>
              <a:rPr lang="en-US" sz="2400" dirty="0"/>
              <a:t>Near East and North Africa</a:t>
            </a:r>
          </a:p>
        </p:txBody>
      </p:sp>
      <p:sp>
        <p:nvSpPr>
          <p:cNvPr id="11" name="TextBox 10">
            <a:extLst>
              <a:ext uri="{FF2B5EF4-FFF2-40B4-BE49-F238E27FC236}">
                <a16:creationId xmlns:a16="http://schemas.microsoft.com/office/drawing/2014/main" id="{B5428D31-CB59-E249-B4FF-CD25B45E99C8}"/>
              </a:ext>
            </a:extLst>
          </p:cNvPr>
          <p:cNvSpPr txBox="1"/>
          <p:nvPr/>
        </p:nvSpPr>
        <p:spPr>
          <a:xfrm>
            <a:off x="7980729" y="5311644"/>
            <a:ext cx="3222101" cy="461665"/>
          </a:xfrm>
          <a:prstGeom prst="rect">
            <a:avLst/>
          </a:prstGeom>
          <a:noFill/>
        </p:spPr>
        <p:txBody>
          <a:bodyPr wrap="none" rtlCol="0">
            <a:spAutoFit/>
          </a:bodyPr>
          <a:lstStyle/>
          <a:p>
            <a:r>
              <a:rPr lang="en-US" sz="2400" dirty="0"/>
              <a:t>Asia and Pacific Meeting</a:t>
            </a:r>
          </a:p>
        </p:txBody>
      </p:sp>
    </p:spTree>
    <p:extLst>
      <p:ext uri="{BB962C8B-B14F-4D97-AF65-F5344CB8AC3E}">
        <p14:creationId xmlns:p14="http://schemas.microsoft.com/office/powerpoint/2010/main" val="2205238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4B6ED-C682-3F4C-AC9E-9D6299E5B964}"/>
              </a:ext>
            </a:extLst>
          </p:cNvPr>
          <p:cNvSpPr>
            <a:spLocks noGrp="1"/>
          </p:cNvSpPr>
          <p:nvPr>
            <p:ph type="title"/>
          </p:nvPr>
        </p:nvSpPr>
        <p:spPr>
          <a:xfrm>
            <a:off x="457200" y="771736"/>
            <a:ext cx="11616088" cy="938587"/>
          </a:xfrm>
        </p:spPr>
        <p:txBody>
          <a:bodyPr/>
          <a:lstStyle/>
          <a:p>
            <a:r>
              <a:rPr lang="en-US" dirty="0"/>
              <a:t>International Virtual Science Symposium (IVSS) 2020</a:t>
            </a:r>
          </a:p>
        </p:txBody>
      </p:sp>
      <p:sp>
        <p:nvSpPr>
          <p:cNvPr id="6" name="Rectangle 5">
            <a:extLst>
              <a:ext uri="{FF2B5EF4-FFF2-40B4-BE49-F238E27FC236}">
                <a16:creationId xmlns:a16="http://schemas.microsoft.com/office/drawing/2014/main" id="{097D30B6-8113-3D4B-AFDB-2A87A10F7395}"/>
              </a:ext>
            </a:extLst>
          </p:cNvPr>
          <p:cNvSpPr/>
          <p:nvPr/>
        </p:nvSpPr>
        <p:spPr>
          <a:xfrm>
            <a:off x="363072" y="1854485"/>
            <a:ext cx="6400800" cy="4401205"/>
          </a:xfrm>
          <a:prstGeom prst="rect">
            <a:avLst/>
          </a:prstGeom>
        </p:spPr>
        <p:txBody>
          <a:bodyPr wrap="square">
            <a:spAutoFit/>
          </a:bodyPr>
          <a:lstStyle/>
          <a:p>
            <a:pPr marL="285750" indent="-285750" defTabSz="914400">
              <a:buClr>
                <a:srgbClr val="BF8D2E"/>
              </a:buClr>
              <a:buSzPct val="100000"/>
              <a:buFont typeface="Wingdings" pitchFamily="2" charset="2"/>
              <a:buChar char="§"/>
            </a:pPr>
            <a:r>
              <a:rPr lang="en-US" sz="2000" kern="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Calibri"/>
                <a:rtl val="0"/>
              </a:rPr>
              <a:t>2020 GLOBE International Virtual Science Symposium (IVSS): </a:t>
            </a:r>
          </a:p>
          <a:p>
            <a:pPr marL="742950" lvl="1" indent="-285750">
              <a:buClr>
                <a:srgbClr val="BF8D2E"/>
              </a:buClr>
              <a:buSzPct val="100000"/>
              <a:buFont typeface="Wingdings" pitchFamily="2" charset="2"/>
              <a:buChar char="ü"/>
            </a:pPr>
            <a:r>
              <a:rPr lang="en-US" sz="2000" kern="0" dirty="0">
                <a:latin typeface="Helvetica Neue" panose="02000503000000020004" pitchFamily="2" charset="0"/>
                <a:ea typeface="Helvetica Neue" panose="02000503000000020004" pitchFamily="2" charset="0"/>
                <a:cs typeface="Helvetica Neue" panose="02000503000000020004" pitchFamily="2" charset="0"/>
                <a:sym typeface="Calibri"/>
                <a:rtl val="0"/>
              </a:rPr>
              <a:t>A record 265 projects were uploaded.</a:t>
            </a:r>
          </a:p>
          <a:p>
            <a:pPr marL="742950" lvl="1" indent="-285750">
              <a:buClr>
                <a:srgbClr val="BF8D2E"/>
              </a:buClr>
              <a:buSzPct val="100000"/>
              <a:buFont typeface="Wingdings" pitchFamily="2" charset="2"/>
              <a:buChar char="ü"/>
            </a:pPr>
            <a:r>
              <a:rPr lang="en-US" sz="2000" kern="0" dirty="0">
                <a:latin typeface="Helvetica Neue" panose="02000503000000020004" pitchFamily="2" charset="0"/>
                <a:ea typeface="Helvetica Neue" panose="02000503000000020004" pitchFamily="2" charset="0"/>
                <a:cs typeface="Helvetica Neue" panose="02000503000000020004" pitchFamily="2" charset="0"/>
                <a:sym typeface="Calibri"/>
                <a:rtl val="0"/>
              </a:rPr>
              <a:t>Reports were received from 29 countries (eight countries new to the IVSS).</a:t>
            </a:r>
          </a:p>
          <a:p>
            <a:pPr marL="742950" lvl="1" indent="-285750">
              <a:buClr>
                <a:srgbClr val="BF8D2E"/>
              </a:buClr>
              <a:buSzPct val="100000"/>
              <a:buFont typeface="Wingdings" pitchFamily="2" charset="2"/>
              <a:buChar char="ü"/>
            </a:pPr>
            <a:r>
              <a:rPr lang="en-US" sz="2000" kern="0" dirty="0">
                <a:latin typeface="Helvetica Neue" panose="02000503000000020004" pitchFamily="2" charset="0"/>
                <a:ea typeface="Helvetica Neue" panose="02000503000000020004" pitchFamily="2" charset="0"/>
                <a:cs typeface="Helvetica Neue" panose="02000503000000020004" pitchFamily="2" charset="0"/>
                <a:sym typeface="Calibri"/>
                <a:rtl val="0"/>
              </a:rPr>
              <a:t>There were 135 judges from 42 countries participating.</a:t>
            </a:r>
          </a:p>
          <a:p>
            <a:pPr marL="742950" lvl="1" indent="-285750">
              <a:buClr>
                <a:srgbClr val="BF8D2E"/>
              </a:buClr>
              <a:buSzPct val="100000"/>
              <a:buFont typeface="Wingdings" pitchFamily="2" charset="2"/>
              <a:buChar char="ü"/>
            </a:pPr>
            <a:r>
              <a:rPr lang="en-US" sz="2000" kern="0" dirty="0">
                <a:latin typeface="Helvetica Neue" panose="02000503000000020004" pitchFamily="2" charset="0"/>
                <a:ea typeface="Helvetica Neue" panose="02000503000000020004" pitchFamily="2" charset="0"/>
                <a:cs typeface="Helvetica Neue" panose="02000503000000020004" pitchFamily="2" charset="0"/>
                <a:sym typeface="Calibri"/>
                <a:rtl val="0"/>
              </a:rPr>
              <a:t>Virtual badges were posted on all school pages.</a:t>
            </a:r>
          </a:p>
          <a:p>
            <a:pPr marL="742950" lvl="1" indent="-285750">
              <a:buClr>
                <a:srgbClr val="BF8D2E"/>
              </a:buClr>
              <a:buSzPct val="100000"/>
              <a:buFont typeface="Wingdings" pitchFamily="2" charset="2"/>
              <a:buChar char="ü"/>
            </a:pPr>
            <a:r>
              <a:rPr lang="en-US" sz="2000" kern="0" dirty="0">
                <a:latin typeface="Helvetica Neue" panose="02000503000000020004" pitchFamily="2" charset="0"/>
                <a:ea typeface="Helvetica Neue" panose="02000503000000020004" pitchFamily="2" charset="0"/>
                <a:cs typeface="Helvetica Neue" panose="02000503000000020004" pitchFamily="2" charset="0"/>
                <a:sym typeface="Calibri"/>
                <a:rtl val="0"/>
              </a:rPr>
              <a:t>Feedback and certificates were sent to teachers. Certificates and virtual badges were provided to all judges.</a:t>
            </a:r>
          </a:p>
          <a:p>
            <a:pPr marL="742950" lvl="1" indent="-285750">
              <a:buClr>
                <a:srgbClr val="BF8D2E"/>
              </a:buClr>
              <a:buSzPct val="100000"/>
              <a:buFont typeface="Wingdings" pitchFamily="2" charset="2"/>
              <a:buChar char="ü"/>
            </a:pPr>
            <a:r>
              <a:rPr lang="en-US" sz="2000" kern="0" dirty="0">
                <a:latin typeface="Helvetica Neue" panose="02000503000000020004" pitchFamily="2" charset="0"/>
                <a:ea typeface="Helvetica Neue" panose="02000503000000020004" pitchFamily="2" charset="0"/>
                <a:cs typeface="Helvetica Neue" panose="02000503000000020004" pitchFamily="2" charset="0"/>
                <a:sym typeface="Calibri"/>
                <a:rtl val="0"/>
              </a:rPr>
              <a:t>Projects were submitted in: English (206), Arabic: (36), Spanish (20), French (01), and Croatian (08).  </a:t>
            </a:r>
          </a:p>
        </p:txBody>
      </p:sp>
      <p:pic>
        <p:nvPicPr>
          <p:cNvPr id="7" name="Picture 6">
            <a:extLst>
              <a:ext uri="{FF2B5EF4-FFF2-40B4-BE49-F238E27FC236}">
                <a16:creationId xmlns:a16="http://schemas.microsoft.com/office/drawing/2014/main" id="{DCCAEBC2-002C-684A-B977-58EA6D999A8F}"/>
              </a:ext>
            </a:extLst>
          </p:cNvPr>
          <p:cNvPicPr>
            <a:picLocks noChangeAspect="1"/>
          </p:cNvPicPr>
          <p:nvPr/>
        </p:nvPicPr>
        <p:blipFill>
          <a:blip r:embed="rId2"/>
          <a:stretch>
            <a:fillRect/>
          </a:stretch>
        </p:blipFill>
        <p:spPr>
          <a:xfrm>
            <a:off x="7234517" y="2186112"/>
            <a:ext cx="4741215" cy="3665628"/>
          </a:xfrm>
          <a:prstGeom prst="rect">
            <a:avLst/>
          </a:prstGeom>
          <a:ln w="12700">
            <a:solidFill>
              <a:schemeClr val="accent1"/>
            </a:solidFill>
          </a:ln>
        </p:spPr>
      </p:pic>
    </p:spTree>
    <p:extLst>
      <p:ext uri="{BB962C8B-B14F-4D97-AF65-F5344CB8AC3E}">
        <p14:creationId xmlns:p14="http://schemas.microsoft.com/office/powerpoint/2010/main" val="3587665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4B6ED-C682-3F4C-AC9E-9D6299E5B964}"/>
              </a:ext>
            </a:extLst>
          </p:cNvPr>
          <p:cNvSpPr>
            <a:spLocks noGrp="1"/>
          </p:cNvSpPr>
          <p:nvPr>
            <p:ph type="title"/>
          </p:nvPr>
        </p:nvSpPr>
        <p:spPr>
          <a:xfrm>
            <a:off x="268941" y="852419"/>
            <a:ext cx="10513429" cy="938587"/>
          </a:xfrm>
        </p:spPr>
        <p:txBody>
          <a:bodyPr/>
          <a:lstStyle/>
          <a:p>
            <a:r>
              <a:rPr lang="en-US" dirty="0"/>
              <a:t>Earth Day 2020</a:t>
            </a:r>
          </a:p>
        </p:txBody>
      </p:sp>
      <p:sp>
        <p:nvSpPr>
          <p:cNvPr id="3" name="Content Placeholder 2">
            <a:extLst>
              <a:ext uri="{FF2B5EF4-FFF2-40B4-BE49-F238E27FC236}">
                <a16:creationId xmlns:a16="http://schemas.microsoft.com/office/drawing/2014/main" id="{EAA456E4-0F62-AB44-8F1C-08765B5D8015}"/>
              </a:ext>
            </a:extLst>
          </p:cNvPr>
          <p:cNvSpPr>
            <a:spLocks noGrp="1"/>
          </p:cNvSpPr>
          <p:nvPr>
            <p:ph idx="1"/>
          </p:nvPr>
        </p:nvSpPr>
        <p:spPr>
          <a:xfrm>
            <a:off x="376519" y="1948303"/>
            <a:ext cx="8431306" cy="4344921"/>
          </a:xfrm>
        </p:spPr>
        <p:txBody>
          <a:bodyPr>
            <a:normAutofit/>
          </a:bodyPr>
          <a:lstStyle/>
          <a:p>
            <a:pPr>
              <a:buClr>
                <a:srgbClr val="BF8D2E"/>
              </a:buClr>
            </a:pPr>
            <a:r>
              <a:rPr lang="en-US" sz="2400" dirty="0"/>
              <a:t>A time for the community to celebrate 25 years of the program. GLOBE Implementation Office created a video address that included </a:t>
            </a:r>
          </a:p>
          <a:p>
            <a:pPr lvl="1">
              <a:buClr>
                <a:srgbClr val="BF8D2E"/>
              </a:buClr>
              <a:buFont typeface="Wingdings" pitchFamily="2" charset="2"/>
              <a:buChar char="ü"/>
            </a:pPr>
            <a:r>
              <a:rPr lang="en-US" sz="2400" dirty="0">
                <a:latin typeface="Helvetica Neue" panose="02000503000000020004" pitchFamily="2" charset="0"/>
                <a:ea typeface="Helvetica Neue" panose="02000503000000020004" pitchFamily="2" charset="0"/>
                <a:cs typeface="Helvetica Neue" panose="02000503000000020004" pitchFamily="2" charset="0"/>
              </a:rPr>
              <a:t>Opening words from the director, </a:t>
            </a:r>
          </a:p>
          <a:p>
            <a:pPr lvl="1">
              <a:buClr>
                <a:srgbClr val="BF8D2E"/>
              </a:buClr>
              <a:buFont typeface="Wingdings" pitchFamily="2" charset="2"/>
              <a:buChar char="ü"/>
            </a:pPr>
            <a:r>
              <a:rPr lang="en-US" sz="2400" dirty="0">
                <a:latin typeface="Helvetica Neue" panose="02000503000000020004" pitchFamily="2" charset="0"/>
                <a:ea typeface="Helvetica Neue" panose="02000503000000020004" pitchFamily="2" charset="0"/>
                <a:cs typeface="Helvetica Neue" panose="02000503000000020004" pitchFamily="2" charset="0"/>
              </a:rPr>
              <a:t>A collection of images from 25 years, </a:t>
            </a:r>
          </a:p>
          <a:p>
            <a:pPr lvl="1">
              <a:buClr>
                <a:srgbClr val="BF8D2E"/>
              </a:buClr>
              <a:buFont typeface="Wingdings" pitchFamily="2" charset="2"/>
              <a:buChar char="ü"/>
            </a:pPr>
            <a:r>
              <a:rPr lang="en-US" sz="2400" dirty="0">
                <a:latin typeface="Helvetica Neue" panose="02000503000000020004" pitchFamily="2" charset="0"/>
                <a:ea typeface="Helvetica Neue" panose="02000503000000020004" pitchFamily="2" charset="0"/>
                <a:cs typeface="Helvetica Neue" panose="02000503000000020004" pitchFamily="2" charset="0"/>
              </a:rPr>
              <a:t>An update on the trainer certification</a:t>
            </a:r>
          </a:p>
          <a:p>
            <a:pPr lvl="1">
              <a:buClr>
                <a:srgbClr val="BF8D2E"/>
              </a:buClr>
              <a:buFont typeface="Wingdings" pitchFamily="2" charset="2"/>
              <a:buChar char="ü"/>
            </a:pPr>
            <a:r>
              <a:rPr lang="en-US" sz="2400" dirty="0">
                <a:latin typeface="Helvetica Neue" panose="02000503000000020004" pitchFamily="2" charset="0"/>
                <a:ea typeface="Helvetica Neue" panose="02000503000000020004" pitchFamily="2" charset="0"/>
                <a:cs typeface="Helvetica Neue" panose="02000503000000020004" pitchFamily="2" charset="0"/>
              </a:rPr>
              <a:t>A drawing for the IVSS and Zika </a:t>
            </a:r>
          </a:p>
          <a:p>
            <a:pPr marL="457200" lvl="1" indent="0">
              <a:buClr>
                <a:srgbClr val="BF8D2E"/>
              </a:buClr>
              <a:buNone/>
            </a:pPr>
            <a:r>
              <a:rPr lang="en-US" sz="2400" dirty="0">
                <a:latin typeface="Helvetica Neue" panose="02000503000000020004" pitchFamily="2" charset="0"/>
                <a:ea typeface="Helvetica Neue" panose="02000503000000020004" pitchFamily="2" charset="0"/>
                <a:cs typeface="Helvetica Neue" panose="02000503000000020004" pitchFamily="2" charset="0"/>
              </a:rPr>
              <a:t>   Education and Prevention Project</a:t>
            </a:r>
          </a:p>
          <a:p>
            <a:pPr lvl="1">
              <a:buClr>
                <a:srgbClr val="BF8D2E"/>
              </a:buClr>
              <a:buFont typeface="Wingdings" pitchFamily="2" charset="2"/>
              <a:buChar char="ü"/>
            </a:pPr>
            <a:r>
              <a:rPr lang="en-US" sz="2400" dirty="0">
                <a:latin typeface="Helvetica Neue" panose="02000503000000020004" pitchFamily="2" charset="0"/>
                <a:ea typeface="Helvetica Neue" panose="02000503000000020004" pitchFamily="2" charset="0"/>
                <a:cs typeface="Helvetica Neue" panose="02000503000000020004" pitchFamily="2" charset="0"/>
              </a:rPr>
              <a:t>Closing remarks from the NASA </a:t>
            </a:r>
          </a:p>
          <a:p>
            <a:pPr marL="457200" lvl="1" indent="0">
              <a:buClr>
                <a:srgbClr val="BF8D2E"/>
              </a:buClr>
              <a:buNone/>
            </a:pPr>
            <a:r>
              <a:rPr lang="en-US" sz="2400" dirty="0">
                <a:latin typeface="Helvetica Neue" panose="02000503000000020004" pitchFamily="2" charset="0"/>
                <a:ea typeface="Helvetica Neue" panose="02000503000000020004" pitchFamily="2" charset="0"/>
                <a:cs typeface="Helvetica Neue" panose="02000503000000020004" pitchFamily="2" charset="0"/>
              </a:rPr>
              <a:t>   GLOBE Program Manager</a:t>
            </a:r>
          </a:p>
        </p:txBody>
      </p:sp>
      <p:pic>
        <p:nvPicPr>
          <p:cNvPr id="6" name="Picture 5">
            <a:extLst>
              <a:ext uri="{FF2B5EF4-FFF2-40B4-BE49-F238E27FC236}">
                <a16:creationId xmlns:a16="http://schemas.microsoft.com/office/drawing/2014/main" id="{1FAA8603-DC40-A749-A16F-9BA93BAD51BD}"/>
              </a:ext>
            </a:extLst>
          </p:cNvPr>
          <p:cNvPicPr>
            <a:picLocks noChangeAspect="1"/>
          </p:cNvPicPr>
          <p:nvPr/>
        </p:nvPicPr>
        <p:blipFill>
          <a:blip r:embed="rId2"/>
          <a:stretch>
            <a:fillRect/>
          </a:stretch>
        </p:blipFill>
        <p:spPr>
          <a:xfrm>
            <a:off x="6790765" y="2692704"/>
            <a:ext cx="5401235" cy="2904220"/>
          </a:xfrm>
          <a:prstGeom prst="rect">
            <a:avLst/>
          </a:prstGeom>
        </p:spPr>
      </p:pic>
    </p:spTree>
    <p:extLst>
      <p:ext uri="{BB962C8B-B14F-4D97-AF65-F5344CB8AC3E}">
        <p14:creationId xmlns:p14="http://schemas.microsoft.com/office/powerpoint/2010/main" val="4053279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4B6ED-C682-3F4C-AC9E-9D6299E5B964}"/>
              </a:ext>
            </a:extLst>
          </p:cNvPr>
          <p:cNvSpPr>
            <a:spLocks noGrp="1"/>
          </p:cNvSpPr>
          <p:nvPr>
            <p:ph type="title"/>
          </p:nvPr>
        </p:nvSpPr>
        <p:spPr>
          <a:xfrm>
            <a:off x="268941" y="852419"/>
            <a:ext cx="10513429" cy="938587"/>
          </a:xfrm>
        </p:spPr>
        <p:txBody>
          <a:bodyPr/>
          <a:lstStyle/>
          <a:p>
            <a:r>
              <a:rPr lang="en-US" dirty="0"/>
              <a:t>Earth Day 2020</a:t>
            </a:r>
          </a:p>
        </p:txBody>
      </p:sp>
      <p:sp>
        <p:nvSpPr>
          <p:cNvPr id="3" name="Content Placeholder 2">
            <a:extLst>
              <a:ext uri="{FF2B5EF4-FFF2-40B4-BE49-F238E27FC236}">
                <a16:creationId xmlns:a16="http://schemas.microsoft.com/office/drawing/2014/main" id="{EAA456E4-0F62-AB44-8F1C-08765B5D8015}"/>
              </a:ext>
            </a:extLst>
          </p:cNvPr>
          <p:cNvSpPr>
            <a:spLocks noGrp="1"/>
          </p:cNvSpPr>
          <p:nvPr>
            <p:ph idx="1"/>
          </p:nvPr>
        </p:nvSpPr>
        <p:spPr>
          <a:xfrm>
            <a:off x="376519" y="1948303"/>
            <a:ext cx="5230905" cy="4344921"/>
          </a:xfrm>
        </p:spPr>
        <p:txBody>
          <a:bodyPr>
            <a:normAutofit/>
          </a:bodyPr>
          <a:lstStyle/>
          <a:p>
            <a:pPr>
              <a:buClr>
                <a:srgbClr val="BF8D2E"/>
              </a:buClr>
            </a:pPr>
            <a:r>
              <a:rPr lang="en-US" dirty="0"/>
              <a:t>GIO created a </a:t>
            </a:r>
            <a:r>
              <a:rPr lang="en-US" dirty="0" err="1"/>
              <a:t>padlet</a:t>
            </a:r>
            <a:r>
              <a:rPr lang="en-US" dirty="0"/>
              <a:t> “Say it to GLOBE” so that GLOBE members could write      Happy Birthday/Happy 25</a:t>
            </a:r>
            <a:r>
              <a:rPr lang="en-US" baseline="30000" dirty="0"/>
              <a:t>th</a:t>
            </a:r>
            <a:r>
              <a:rPr lang="en-US" dirty="0"/>
              <a:t> anniversary messages</a:t>
            </a:r>
          </a:p>
          <a:p>
            <a:pPr>
              <a:buClr>
                <a:srgbClr val="BF8D2E"/>
              </a:buClr>
            </a:pPr>
            <a:r>
              <a:rPr lang="en-US" dirty="0"/>
              <a:t>Image shows distribution of messages from around the GLOBE Community</a:t>
            </a:r>
          </a:p>
        </p:txBody>
      </p:sp>
      <p:pic>
        <p:nvPicPr>
          <p:cNvPr id="8" name="Picture 7">
            <a:extLst>
              <a:ext uri="{FF2B5EF4-FFF2-40B4-BE49-F238E27FC236}">
                <a16:creationId xmlns:a16="http://schemas.microsoft.com/office/drawing/2014/main" id="{EA4BA4FE-BC86-A84F-8CE6-9FD8DD4253A9}"/>
              </a:ext>
            </a:extLst>
          </p:cNvPr>
          <p:cNvPicPr>
            <a:picLocks noChangeAspect="1"/>
          </p:cNvPicPr>
          <p:nvPr/>
        </p:nvPicPr>
        <p:blipFill>
          <a:blip r:embed="rId2"/>
          <a:stretch>
            <a:fillRect/>
          </a:stretch>
        </p:blipFill>
        <p:spPr>
          <a:xfrm>
            <a:off x="6064623" y="1116107"/>
            <a:ext cx="5419742" cy="5082326"/>
          </a:xfrm>
          <a:prstGeom prst="rect">
            <a:avLst/>
          </a:prstGeom>
        </p:spPr>
      </p:pic>
    </p:spTree>
    <p:extLst>
      <p:ext uri="{BB962C8B-B14F-4D97-AF65-F5344CB8AC3E}">
        <p14:creationId xmlns:p14="http://schemas.microsoft.com/office/powerpoint/2010/main" val="2360534737"/>
      </p:ext>
    </p:extLst>
  </p:cSld>
  <p:clrMapOvr>
    <a:masterClrMapping/>
  </p:clrMapOvr>
</p:sld>
</file>

<file path=ppt/theme/theme1.xml><?xml version="1.0" encoding="utf-8"?>
<a:theme xmlns:a="http://schemas.openxmlformats.org/drawingml/2006/main" name="Office Theme">
  <a:themeElements>
    <a:clrScheme name="BANNER-3-18-20">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PPT-Widescreen-AM-FINAL-review-6-30-20" id="{98D221E0-2691-A748-8556-BF1DC508B388}" vid="{A4790DA8-225F-6A43-9797-1023B604833D}"/>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PPT-Widescreen-AM-FINAL-review-6-30-20" id="{98D221E0-2691-A748-8556-BF1DC508B388}" vid="{C0115413-62E2-7C43-A345-F09337FF288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6525</TotalTime>
  <Words>577</Words>
  <Application>Microsoft Macintosh PowerPoint</Application>
  <PresentationFormat>Widescreen</PresentationFormat>
  <Paragraphs>74</Paragraphs>
  <Slides>14</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14</vt:i4>
      </vt:variant>
    </vt:vector>
  </HeadingPairs>
  <TitlesOfParts>
    <vt:vector size="22" baseType="lpstr">
      <vt:lpstr>Arial</vt:lpstr>
      <vt:lpstr>Calibri</vt:lpstr>
      <vt:lpstr>Calibri Light</vt:lpstr>
      <vt:lpstr>Helvetica Neue</vt:lpstr>
      <vt:lpstr>Helvetica Neue Light</vt:lpstr>
      <vt:lpstr>Wingdings</vt:lpstr>
      <vt:lpstr>Office Theme</vt:lpstr>
      <vt:lpstr>Custom Design</vt:lpstr>
      <vt:lpstr> Welcome to the  2020 GLOBE Virtual  Annual Meeting </vt:lpstr>
      <vt:lpstr>Reflecting on the Past……Year</vt:lpstr>
      <vt:lpstr>Region Meetings (supported by RCOs)</vt:lpstr>
      <vt:lpstr>Region Meetings (supported by RCOs)</vt:lpstr>
      <vt:lpstr>Region Meetings (supported by RCOs)</vt:lpstr>
      <vt:lpstr>Region Meetings (supported by RCOs)</vt:lpstr>
      <vt:lpstr>International Virtual Science Symposium (IVSS) 2020</vt:lpstr>
      <vt:lpstr>Earth Day 2020</vt:lpstr>
      <vt:lpstr>Earth Day 2020</vt:lpstr>
      <vt:lpstr>GLOBE Observer</vt:lpstr>
      <vt:lpstr>Zika Education and Prevention Project</vt:lpstr>
      <vt:lpstr>Welcome to the GLOBE Family</vt:lpstr>
      <vt:lpstr>PowerPoint Presentation</vt:lpstr>
      <vt:lpstr>Even in tough times,  The GLOBE Community stays strong and engaged doing the best for all of its members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 Paul Glaser</dc:creator>
  <cp:lastModifiedBy>Microsoft Office User</cp:lastModifiedBy>
  <cp:revision>33</cp:revision>
  <dcterms:created xsi:type="dcterms:W3CDTF">2020-06-30T18:55:57Z</dcterms:created>
  <dcterms:modified xsi:type="dcterms:W3CDTF">2020-07-11T23:49:45Z</dcterms:modified>
</cp:coreProperties>
</file>