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2"/>
  </p:notesMasterIdLst>
  <p:sldIdLst>
    <p:sldId id="256" r:id="rId2"/>
    <p:sldId id="257" r:id="rId3"/>
    <p:sldId id="442" r:id="rId4"/>
    <p:sldId id="440" r:id="rId5"/>
    <p:sldId id="294" r:id="rId6"/>
    <p:sldId id="441" r:id="rId7"/>
    <p:sldId id="450" r:id="rId8"/>
    <p:sldId id="446" r:id="rId9"/>
    <p:sldId id="447" r:id="rId10"/>
    <p:sldId id="448" r:id="rId11"/>
    <p:sldId id="449" r:id="rId12"/>
    <p:sldId id="451" r:id="rId13"/>
    <p:sldId id="290" r:id="rId14"/>
    <p:sldId id="453" r:id="rId15"/>
    <p:sldId id="454" r:id="rId16"/>
    <p:sldId id="258" r:id="rId17"/>
    <p:sldId id="455" r:id="rId18"/>
    <p:sldId id="443" r:id="rId19"/>
    <p:sldId id="291" r:id="rId20"/>
    <p:sldId id="452" r:id="rId21"/>
    <p:sldId id="292" r:id="rId22"/>
    <p:sldId id="456" r:id="rId23"/>
    <p:sldId id="296" r:id="rId24"/>
    <p:sldId id="293" r:id="rId25"/>
    <p:sldId id="457" r:id="rId26"/>
    <p:sldId id="259" r:id="rId27"/>
    <p:sldId id="445" r:id="rId28"/>
    <p:sldId id="444" r:id="rId29"/>
    <p:sldId id="287" r:id="rId30"/>
    <p:sldId id="288"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9488D"/>
    <a:srgbClr val="1A2E5A"/>
    <a:srgbClr val="BE8E2D"/>
    <a:srgbClr val="9B2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983"/>
    <p:restoredTop sz="73824"/>
  </p:normalViewPr>
  <p:slideViewPr>
    <p:cSldViewPr snapToGrid="0" snapToObjects="1">
      <p:cViewPr varScale="1">
        <p:scale>
          <a:sx n="82" d="100"/>
          <a:sy n="82" d="100"/>
        </p:scale>
        <p:origin x="1944" y="176"/>
      </p:cViewPr>
      <p:guideLst/>
    </p:cSldViewPr>
  </p:slideViewPr>
  <p:outlineViewPr>
    <p:cViewPr>
      <p:scale>
        <a:sx n="33" d="100"/>
        <a:sy n="33" d="100"/>
      </p:scale>
      <p:origin x="0" y="-6152"/>
    </p:cViewPr>
  </p:outlineViewPr>
  <p:notesTextViewPr>
    <p:cViewPr>
      <p:scale>
        <a:sx n="1" d="1"/>
        <a:sy n="1" d="1"/>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52EF7E-0CAB-6945-97A4-C9C3E5E751BF}" type="datetimeFigureOut">
              <a:rPr lang="en-US" smtClean="0"/>
              <a:t>7/16/19</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2B440B-BFA0-BC46-8D61-0F0B82F37DB9}" type="slidenum">
              <a:rPr lang="en-US" smtClean="0"/>
              <a:t>‹#›</a:t>
            </a:fld>
            <a:endParaRPr lang="en-US" dirty="0"/>
          </a:p>
        </p:txBody>
      </p:sp>
    </p:spTree>
    <p:extLst>
      <p:ext uri="{BB962C8B-B14F-4D97-AF65-F5344CB8AC3E}">
        <p14:creationId xmlns:p14="http://schemas.microsoft.com/office/powerpoint/2010/main" val="4046375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globe.gov/web/earth-systems/community/mosquito-bundl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arth.google.com/web/data=CiQSIhIgMTAyMDI5ZGNmOGFmMTFlODg3YTM5YjhiMzEwY2M5MzA"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In just over one year, the GLOBE community in Zika affected regions has enthusiastically embraced this project!</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The GLOBE Community is making huge contributions to the success of this project. </a:t>
            </a:r>
          </a:p>
          <a:p>
            <a:r>
              <a:rPr lang="en-US" sz="1200" b="0" i="0" kern="1200" dirty="0">
                <a:solidFill>
                  <a:schemeClr val="tx1"/>
                </a:solidFill>
                <a:effectLst/>
                <a:latin typeface="+mn-lt"/>
                <a:ea typeface="+mn-ea"/>
                <a:cs typeface="+mn-cs"/>
              </a:rPr>
              <a:t>Some of the accomplishments include:</a:t>
            </a:r>
          </a:p>
          <a:p>
            <a:pPr marL="171450" indent="-171450">
              <a:buFontTx/>
              <a:buChar char="-"/>
            </a:pPr>
            <a:r>
              <a:rPr lang="en-US" sz="1200" b="0" i="0" kern="1200" dirty="0">
                <a:solidFill>
                  <a:schemeClr val="tx1"/>
                </a:solidFill>
                <a:effectLst/>
                <a:latin typeface="+mn-lt"/>
                <a:ea typeface="+mn-ea"/>
                <a:cs typeface="+mn-cs"/>
              </a:rPr>
              <a:t>Connections to communities and Public Health Officials,</a:t>
            </a:r>
          </a:p>
          <a:p>
            <a:pPr marL="171450" indent="-171450">
              <a:buFontTx/>
              <a:buChar char="-"/>
            </a:pPr>
            <a:r>
              <a:rPr lang="en-US" sz="1200" b="0" i="0" kern="1200" dirty="0">
                <a:solidFill>
                  <a:schemeClr val="tx1"/>
                </a:solidFill>
                <a:effectLst/>
                <a:latin typeface="+mn-lt"/>
                <a:ea typeface="+mn-ea"/>
                <a:cs typeface="+mn-cs"/>
              </a:rPr>
              <a:t>Student engagement: 21 mosquito-related IVSS reports, videos, and Virtual Exchanges in partnership with the Dept of State</a:t>
            </a:r>
          </a:p>
          <a:p>
            <a:pPr marL="171450" indent="-171450">
              <a:buFontTx/>
              <a:buChar char="-"/>
            </a:pPr>
            <a:r>
              <a:rPr lang="en-US" sz="1200" b="0" i="0" kern="1200" dirty="0">
                <a:solidFill>
                  <a:schemeClr val="tx1"/>
                </a:solidFill>
                <a:effectLst/>
                <a:latin typeface="+mn-lt"/>
                <a:ea typeface="+mn-ea"/>
                <a:cs typeface="+mn-cs"/>
              </a:rPr>
              <a:t>Journal articles and conference presentations</a:t>
            </a:r>
          </a:p>
          <a:p>
            <a:pPr marL="171450" indent="-171450">
              <a:buFontTx/>
              <a:buChar char="-"/>
            </a:pPr>
            <a:r>
              <a:rPr lang="en-US" sz="1200" b="0" i="0" kern="1200" dirty="0">
                <a:solidFill>
                  <a:schemeClr val="tx1"/>
                </a:solidFill>
                <a:effectLst/>
                <a:latin typeface="+mn-lt"/>
                <a:ea typeface="+mn-ea"/>
                <a:cs typeface="+mn-cs"/>
              </a:rPr>
              <a:t>Student engagement</a:t>
            </a:r>
          </a:p>
          <a:p>
            <a:pPr marL="171450" indent="-171450">
              <a:buFontTx/>
              <a:buChar char="-"/>
            </a:pPr>
            <a:r>
              <a:rPr lang="en-US" sz="1200" b="0" i="0" kern="1200" dirty="0">
                <a:solidFill>
                  <a:schemeClr val="tx1"/>
                </a:solidFill>
                <a:effectLst/>
                <a:latin typeface="+mn-lt"/>
                <a:ea typeface="+mn-ea"/>
                <a:cs typeface="+mn-cs"/>
              </a:rPr>
              <a:t>Mission Mosquito Campaign</a:t>
            </a:r>
          </a:p>
          <a:p>
            <a:pPr marL="171450" indent="-171450">
              <a:buFontTx/>
              <a:buChar char="-"/>
            </a:pPr>
            <a:r>
              <a:rPr lang="en-US" sz="1200" b="0" i="0" kern="1200" dirty="0">
                <a:solidFill>
                  <a:schemeClr val="tx1"/>
                </a:solidFill>
                <a:effectLst/>
                <a:latin typeface="+mn-lt"/>
                <a:ea typeface="+mn-ea"/>
                <a:cs typeface="+mn-cs"/>
              </a:rPr>
              <a:t>Zika Zines</a:t>
            </a:r>
          </a:p>
          <a:p>
            <a:pPr marL="171450" indent="-171450">
              <a:buFontTx/>
              <a:buChar char="-"/>
            </a:pPr>
            <a:r>
              <a:rPr lang="en-US" sz="1200" b="0" i="0" kern="1200" dirty="0">
                <a:solidFill>
                  <a:schemeClr val="tx1"/>
                </a:solidFill>
                <a:effectLst/>
                <a:latin typeface="+mn-lt"/>
                <a:ea typeface="+mn-ea"/>
                <a:cs typeface="+mn-cs"/>
              </a:rPr>
              <a:t>To learn more, you can attend the session on Tuesday</a:t>
            </a:r>
          </a:p>
        </p:txBody>
      </p:sp>
      <p:sp>
        <p:nvSpPr>
          <p:cNvPr id="4" name="Slide Number Placeholder 3"/>
          <p:cNvSpPr>
            <a:spLocks noGrp="1"/>
          </p:cNvSpPr>
          <p:nvPr>
            <p:ph type="sldNum" sz="quarter" idx="10"/>
          </p:nvPr>
        </p:nvSpPr>
        <p:spPr/>
        <p:txBody>
          <a:bodyPr/>
          <a:lstStyle/>
          <a:p>
            <a:fld id="{7E2B440B-BFA0-BC46-8D61-0F0B82F37DB9}" type="slidenum">
              <a:rPr lang="en-US" smtClean="0"/>
              <a:t>3</a:t>
            </a:fld>
            <a:endParaRPr lang="en-US" dirty="0"/>
          </a:p>
        </p:txBody>
      </p:sp>
    </p:spTree>
    <p:extLst>
      <p:ext uri="{BB962C8B-B14F-4D97-AF65-F5344CB8AC3E}">
        <p14:creationId xmlns:p14="http://schemas.microsoft.com/office/powerpoint/2010/main" val="33517092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long-term goal of this two-year project </a:t>
            </a:r>
            <a:r>
              <a:rPr lang="en-US" sz="1200" i="1" kern="1200" dirty="0">
                <a:solidFill>
                  <a:schemeClr val="tx1"/>
                </a:solidFill>
                <a:effectLst/>
                <a:latin typeface="+mn-lt"/>
                <a:ea typeface="+mn-ea"/>
                <a:cs typeface="+mn-cs"/>
              </a:rPr>
              <a:t>GLOBE Engaging Citizens in the Forecasting and Observation of Mosquito Threats </a:t>
            </a:r>
            <a:r>
              <a:rPr lang="en-US" sz="1200" kern="1200" dirty="0">
                <a:solidFill>
                  <a:schemeClr val="tx1"/>
                </a:solidFill>
                <a:effectLst/>
                <a:latin typeface="+mn-lt"/>
                <a:ea typeface="+mn-ea"/>
                <a:cs typeface="+mn-cs"/>
              </a:rPr>
              <a:t>is to provide U.S. expertise to engage citizen scientists to contribute to halting the transmission of </a:t>
            </a:r>
            <a:r>
              <a:rPr lang="en-US" sz="1200" kern="1200" dirty="0" err="1">
                <a:solidFill>
                  <a:schemeClr val="tx1"/>
                </a:solidFill>
                <a:effectLst/>
                <a:latin typeface="+mn-lt"/>
                <a:ea typeface="+mn-ea"/>
                <a:cs typeface="+mn-cs"/>
              </a:rPr>
              <a:t>Zika</a:t>
            </a:r>
            <a:r>
              <a:rPr lang="en-US" sz="1200" kern="1200" dirty="0">
                <a:solidFill>
                  <a:schemeClr val="tx1"/>
                </a:solidFill>
                <a:effectLst/>
                <a:latin typeface="+mn-lt"/>
                <a:ea typeface="+mn-ea"/>
                <a:cs typeface="+mn-cs"/>
              </a:rPr>
              <a:t> and other mosquito-borne diseases.  The project will engage hard-to-reach populations in targeted </a:t>
            </a:r>
            <a:r>
              <a:rPr lang="en-US" sz="1200" kern="1200" dirty="0" err="1">
                <a:solidFill>
                  <a:schemeClr val="tx1"/>
                </a:solidFill>
                <a:effectLst/>
                <a:latin typeface="+mn-lt"/>
                <a:ea typeface="+mn-ea"/>
                <a:cs typeface="+mn-cs"/>
              </a:rPr>
              <a:t>Zika</a:t>
            </a:r>
            <a:r>
              <a:rPr lang="en-US" sz="1200" kern="1200" dirty="0">
                <a:solidFill>
                  <a:schemeClr val="tx1"/>
                </a:solidFill>
                <a:effectLst/>
                <a:latin typeface="+mn-lt"/>
                <a:ea typeface="+mn-ea"/>
                <a:cs typeface="+mn-cs"/>
              </a:rPr>
              <a:t>-affected countries to better track and control mosquitoes, combat </a:t>
            </a:r>
            <a:r>
              <a:rPr lang="en-US" sz="1200" kern="1200" dirty="0" err="1">
                <a:solidFill>
                  <a:schemeClr val="tx1"/>
                </a:solidFill>
                <a:effectLst/>
                <a:latin typeface="+mn-lt"/>
                <a:ea typeface="+mn-ea"/>
                <a:cs typeface="+mn-cs"/>
              </a:rPr>
              <a:t>Zika</a:t>
            </a:r>
            <a:r>
              <a:rPr lang="en-US" sz="1200" kern="1200" dirty="0">
                <a:solidFill>
                  <a:schemeClr val="tx1"/>
                </a:solidFill>
                <a:effectLst/>
                <a:latin typeface="+mn-lt"/>
                <a:ea typeface="+mn-ea"/>
                <a:cs typeface="+mn-cs"/>
              </a:rPr>
              <a:t> transmission, and make crowd-sourced data available to global partners.  More specifically, the project will encourage citizens to find the breeding grounds of </a:t>
            </a:r>
            <a:r>
              <a:rPr lang="en-US" sz="1200" kern="1200" dirty="0" err="1">
                <a:solidFill>
                  <a:schemeClr val="tx1"/>
                </a:solidFill>
                <a:effectLst/>
                <a:latin typeface="+mn-lt"/>
                <a:ea typeface="+mn-ea"/>
                <a:cs typeface="+mn-cs"/>
              </a:rPr>
              <a:t>Zika</a:t>
            </a:r>
            <a:r>
              <a:rPr lang="en-US" sz="1200" kern="1200" dirty="0">
                <a:solidFill>
                  <a:schemeClr val="tx1"/>
                </a:solidFill>
                <a:effectLst/>
                <a:latin typeface="+mn-lt"/>
                <a:ea typeface="+mn-ea"/>
                <a:cs typeface="+mn-cs"/>
              </a:rPr>
              <a:t>-transmitting mosquitoes and mosquito larvae in their communities, upload data on those breeding places and larvae to a centralized NASA database, and to eradicate the breeding sites.  The project will also build sustainable networks of schools, organizations, and public health officials in each Zika-affected region to improve tracking and control of disease in focus countries and make the crowdsourced data available for use by international partners.   </a:t>
            </a:r>
          </a:p>
          <a:p>
            <a:endParaRPr lang="en-US" dirty="0"/>
          </a:p>
        </p:txBody>
      </p:sp>
      <p:sp>
        <p:nvSpPr>
          <p:cNvPr id="4" name="Slide Number Placeholder 3"/>
          <p:cNvSpPr>
            <a:spLocks noGrp="1"/>
          </p:cNvSpPr>
          <p:nvPr>
            <p:ph type="sldNum" sz="quarter" idx="10"/>
          </p:nvPr>
        </p:nvSpPr>
        <p:spPr/>
        <p:txBody>
          <a:bodyPr/>
          <a:lstStyle/>
          <a:p>
            <a:fld id="{EAC89159-1E70-CC4C-B451-71086D3938F5}" type="slidenum">
              <a:rPr lang="en-US" smtClean="0"/>
              <a:t>4</a:t>
            </a:fld>
            <a:endParaRPr lang="en-US"/>
          </a:p>
        </p:txBody>
      </p:sp>
    </p:spTree>
    <p:extLst>
      <p:ext uri="{BB962C8B-B14F-4D97-AF65-F5344CB8AC3E}">
        <p14:creationId xmlns:p14="http://schemas.microsoft.com/office/powerpoint/2010/main" val="3696645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We started with the initial 10 target countries in there GLOBE regions (</a:t>
            </a:r>
            <a:r>
              <a:rPr lang="en-US" sz="1200" kern="1200" dirty="0">
                <a:solidFill>
                  <a:schemeClr val="tx1"/>
                </a:solidFill>
                <a:effectLst/>
                <a:latin typeface="+mn-lt"/>
                <a:ea typeface="+mn-ea"/>
                <a:cs typeface="+mn-cs"/>
              </a:rPr>
              <a:t>Africa, Latin America and Caribbean, and Asia and Pacific)</a:t>
            </a:r>
            <a:r>
              <a:rPr lang="en-US" sz="1200" b="0" i="0" kern="1200" dirty="0">
                <a:solidFill>
                  <a:schemeClr val="tx1"/>
                </a:solidFill>
                <a:effectLst/>
                <a:latin typeface="+mn-lt"/>
                <a:ea typeface="+mn-ea"/>
                <a:cs typeface="+mn-cs"/>
              </a:rPr>
              <a:t> and expanded to others as the GLOBE Community became excited about the project</a:t>
            </a:r>
          </a:p>
        </p:txBody>
      </p:sp>
      <p:sp>
        <p:nvSpPr>
          <p:cNvPr id="4" name="Slide Number Placeholder 3"/>
          <p:cNvSpPr>
            <a:spLocks noGrp="1"/>
          </p:cNvSpPr>
          <p:nvPr>
            <p:ph type="sldNum" sz="quarter" idx="10"/>
          </p:nvPr>
        </p:nvSpPr>
        <p:spPr/>
        <p:txBody>
          <a:bodyPr/>
          <a:lstStyle/>
          <a:p>
            <a:fld id="{7E2B440B-BFA0-BC46-8D61-0F0B82F37DB9}" type="slidenum">
              <a:rPr lang="en-US" smtClean="0"/>
              <a:t>5</a:t>
            </a:fld>
            <a:endParaRPr lang="en-US" dirty="0"/>
          </a:p>
        </p:txBody>
      </p:sp>
    </p:spTree>
    <p:extLst>
      <p:ext uri="{BB962C8B-B14F-4D97-AF65-F5344CB8AC3E}">
        <p14:creationId xmlns:p14="http://schemas.microsoft.com/office/powerpoint/2010/main" val="3107399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High level project objectives:</a:t>
            </a:r>
          </a:p>
          <a:p>
            <a:pPr marL="0" indent="0">
              <a:buNone/>
            </a:pPr>
            <a:endParaRPr lang="en-US" dirty="0"/>
          </a:p>
          <a:p>
            <a:pPr marL="0" indent="0">
              <a:buNone/>
            </a:pPr>
            <a:r>
              <a:rPr lang="en-US" dirty="0"/>
              <a:t>1.    Zika education and breeding site elimination</a:t>
            </a:r>
          </a:p>
          <a:p>
            <a:pPr marL="0" indent="0">
              <a:buNone/>
            </a:pPr>
            <a:endParaRPr lang="en-US" dirty="0"/>
          </a:p>
          <a:p>
            <a:pPr marL="0" indent="0">
              <a:buNone/>
            </a:pPr>
            <a:r>
              <a:rPr lang="en-US" dirty="0"/>
              <a:t>2.    Develop &amp; strengthen networks of public health officials, GLOBE CCs, scientists, teachers</a:t>
            </a:r>
          </a:p>
          <a:p>
            <a:pPr marL="0" indent="0">
              <a:buNone/>
            </a:pPr>
            <a:endParaRPr lang="en-US" dirty="0"/>
          </a:p>
          <a:p>
            <a:pPr marL="0" indent="0">
              <a:buNone/>
            </a:pPr>
            <a:r>
              <a:rPr lang="en-US" dirty="0"/>
              <a:t>3.    Providing public health officials important data to track mosquitoes and fight mosquito-borne disease</a:t>
            </a:r>
            <a:endParaRPr lang="en-US" dirty="0">
              <a:effectLst/>
            </a:endParaRPr>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EAC89159-1E70-CC4C-B451-71086D3938F5}" type="slidenum">
              <a:rPr lang="en-US" smtClean="0"/>
              <a:t>6</a:t>
            </a:fld>
            <a:endParaRPr lang="en-US"/>
          </a:p>
        </p:txBody>
      </p:sp>
    </p:spTree>
    <p:extLst>
      <p:ext uri="{BB962C8B-B14F-4D97-AF65-F5344CB8AC3E}">
        <p14:creationId xmlns:p14="http://schemas.microsoft.com/office/powerpoint/2010/main" val="20294569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E2B440B-BFA0-BC46-8D61-0F0B82F37DB9}" type="slidenum">
              <a:rPr lang="en-US" smtClean="0"/>
              <a:t>7</a:t>
            </a:fld>
            <a:endParaRPr lang="en-US" dirty="0"/>
          </a:p>
        </p:txBody>
      </p:sp>
    </p:spTree>
    <p:extLst>
      <p:ext uri="{BB962C8B-B14F-4D97-AF65-F5344CB8AC3E}">
        <p14:creationId xmlns:p14="http://schemas.microsoft.com/office/powerpoint/2010/main" val="1308124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have worked to collaborate regional public health officials, one article is published, another one will be published</a:t>
            </a:r>
          </a:p>
        </p:txBody>
      </p:sp>
      <p:sp>
        <p:nvSpPr>
          <p:cNvPr id="4" name="Slide Number Placeholder 3"/>
          <p:cNvSpPr>
            <a:spLocks noGrp="1"/>
          </p:cNvSpPr>
          <p:nvPr>
            <p:ph type="sldNum" sz="quarter" idx="10"/>
          </p:nvPr>
        </p:nvSpPr>
        <p:spPr/>
        <p:txBody>
          <a:bodyPr/>
          <a:lstStyle/>
          <a:p>
            <a:fld id="{7E2B440B-BFA0-BC46-8D61-0F0B82F37DB9}" type="slidenum">
              <a:rPr lang="en-US" smtClean="0"/>
              <a:t>8</a:t>
            </a:fld>
            <a:endParaRPr lang="en-US" dirty="0"/>
          </a:p>
        </p:txBody>
      </p:sp>
    </p:spTree>
    <p:extLst>
      <p:ext uri="{BB962C8B-B14F-4D97-AF65-F5344CB8AC3E}">
        <p14:creationId xmlns:p14="http://schemas.microsoft.com/office/powerpoint/2010/main" val="744646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Protocol bundle helps understand the source of mosquitoes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GIO continued to develop and upload material related to the project, such as the Mosquito Protocol Bundle Case study: </a:t>
            </a:r>
            <a:r>
              <a:rPr lang="en-US" sz="1200" u="sng" kern="1200" dirty="0">
                <a:solidFill>
                  <a:schemeClr val="tx1"/>
                </a:solidFill>
                <a:effectLst/>
                <a:latin typeface="+mn-lt"/>
                <a:ea typeface="+mn-ea"/>
                <a:cs typeface="+mn-cs"/>
                <a:hlinkClick r:id="rId3"/>
              </a:rPr>
              <a:t>https://www.globe.gov/web/earth-systems/community/mosquito-bundle</a:t>
            </a:r>
            <a:r>
              <a:rPr lang="en-US" sz="1200" u="sng" kern="1200" dirty="0">
                <a:solidFill>
                  <a:schemeClr val="tx1"/>
                </a:solidFill>
                <a:effectLst/>
                <a:latin typeface="+mn-lt"/>
                <a:ea typeface="+mn-ea"/>
                <a:cs typeface="+mn-cs"/>
              </a:rPr>
              <a:t>.  This bundle ties together GLOBE protocols from the different spheres (atmosphere, hydrosphere and pedosphere (soil) that can impact the life cycle of mosquitoes.  In addition, this allows for the sustainability of the mosquito project following the completion of Department of State funding.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E2B440B-BFA0-BC46-8D61-0F0B82F37DB9}" type="slidenum">
              <a:rPr lang="en-US" smtClean="0"/>
              <a:t>9</a:t>
            </a:fld>
            <a:endParaRPr lang="en-US" dirty="0"/>
          </a:p>
        </p:txBody>
      </p:sp>
    </p:spTree>
    <p:extLst>
      <p:ext uri="{BB962C8B-B14F-4D97-AF65-F5344CB8AC3E}">
        <p14:creationId xmlns:p14="http://schemas.microsoft.com/office/powerpoint/2010/main" val="8732959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E2B440B-BFA0-BC46-8D61-0F0B82F37DB9}" type="slidenum">
              <a:rPr lang="en-US" smtClean="0"/>
              <a:t>10</a:t>
            </a:fld>
            <a:endParaRPr lang="en-US" dirty="0"/>
          </a:p>
        </p:txBody>
      </p:sp>
    </p:spTree>
    <p:extLst>
      <p:ext uri="{BB962C8B-B14F-4D97-AF65-F5344CB8AC3E}">
        <p14:creationId xmlns:p14="http://schemas.microsoft.com/office/powerpoint/2010/main" val="3227465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https://earth.google.com/web/data=CiQSIhIgMTAyMDI5ZGNmOGFmMTFlODg3YTM5YjhiMzEwY2M5MzA</a:t>
            </a:r>
            <a:endParaRPr lang="en-US" dirty="0"/>
          </a:p>
          <a:p>
            <a:endParaRPr lang="en-US" dirty="0"/>
          </a:p>
          <a:p>
            <a:r>
              <a:rPr lang="en-US" dirty="0"/>
              <a:t>The Zika team worked with Google to develop a Google Voyager Story that features the student videos created by the student groups that attended the GLE. The story has been viewed by over 80,000. </a:t>
            </a:r>
          </a:p>
        </p:txBody>
      </p:sp>
      <p:sp>
        <p:nvSpPr>
          <p:cNvPr id="4" name="Slide Number Placeholder 3"/>
          <p:cNvSpPr>
            <a:spLocks noGrp="1"/>
          </p:cNvSpPr>
          <p:nvPr>
            <p:ph type="sldNum" sz="quarter" idx="10"/>
          </p:nvPr>
        </p:nvSpPr>
        <p:spPr/>
        <p:txBody>
          <a:bodyPr/>
          <a:lstStyle/>
          <a:p>
            <a:fld id="{7E2B440B-BFA0-BC46-8D61-0F0B82F37DB9}" type="slidenum">
              <a:rPr lang="en-US" smtClean="0"/>
              <a:t>12</a:t>
            </a:fld>
            <a:endParaRPr lang="en-US" dirty="0"/>
          </a:p>
        </p:txBody>
      </p:sp>
    </p:spTree>
    <p:extLst>
      <p:ext uri="{BB962C8B-B14F-4D97-AF65-F5344CB8AC3E}">
        <p14:creationId xmlns:p14="http://schemas.microsoft.com/office/powerpoint/2010/main" val="1016250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5" name="Date Placeholder 4"/>
          <p:cNvSpPr>
            <a:spLocks noGrp="1"/>
          </p:cNvSpPr>
          <p:nvPr>
            <p:ph type="dt" idx="10"/>
          </p:nvPr>
        </p:nvSpPr>
        <p:spPr/>
        <p:txBody>
          <a:bodyPr/>
          <a:lstStyle/>
          <a:p>
            <a:fld id="{FF961353-0A7D-A046-8D10-BA3994499CBE}" type="datetime1">
              <a:rPr lang="en-US" smtClean="0"/>
              <a:t>7/16/19</a:t>
            </a:fld>
            <a:endParaRPr lang="en-US"/>
          </a:p>
        </p:txBody>
      </p:sp>
    </p:spTree>
    <p:extLst>
      <p:ext uri="{BB962C8B-B14F-4D97-AF65-F5344CB8AC3E}">
        <p14:creationId xmlns:p14="http://schemas.microsoft.com/office/powerpoint/2010/main" val="41857805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E2B440B-BFA0-BC46-8D61-0F0B82F37DB9}" type="slidenum">
              <a:rPr lang="en-US" smtClean="0"/>
              <a:t>18</a:t>
            </a:fld>
            <a:endParaRPr lang="en-US" dirty="0"/>
          </a:p>
        </p:txBody>
      </p:sp>
    </p:spTree>
    <p:extLst>
      <p:ext uri="{BB962C8B-B14F-4D97-AF65-F5344CB8AC3E}">
        <p14:creationId xmlns:p14="http://schemas.microsoft.com/office/powerpoint/2010/main" val="8998132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E2B440B-BFA0-BC46-8D61-0F0B82F37DB9}" type="slidenum">
              <a:rPr lang="en-US" smtClean="0"/>
              <a:t>19</a:t>
            </a:fld>
            <a:endParaRPr lang="en-US" dirty="0"/>
          </a:p>
        </p:txBody>
      </p:sp>
    </p:spTree>
    <p:extLst>
      <p:ext uri="{BB962C8B-B14F-4D97-AF65-F5344CB8AC3E}">
        <p14:creationId xmlns:p14="http://schemas.microsoft.com/office/powerpoint/2010/main" val="3592907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E2B440B-BFA0-BC46-8D61-0F0B82F37DB9}" type="slidenum">
              <a:rPr lang="en-US" smtClean="0"/>
              <a:t>27</a:t>
            </a:fld>
            <a:endParaRPr lang="en-US" dirty="0"/>
          </a:p>
        </p:txBody>
      </p:sp>
    </p:spTree>
    <p:extLst>
      <p:ext uri="{BB962C8B-B14F-4D97-AF65-F5344CB8AC3E}">
        <p14:creationId xmlns:p14="http://schemas.microsoft.com/office/powerpoint/2010/main" val="20020529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E2B440B-BFA0-BC46-8D61-0F0B82F37DB9}" type="slidenum">
              <a:rPr lang="en-US" smtClean="0"/>
              <a:t>28</a:t>
            </a:fld>
            <a:endParaRPr lang="en-US" dirty="0"/>
          </a:p>
        </p:txBody>
      </p:sp>
    </p:spTree>
    <p:extLst>
      <p:ext uri="{BB962C8B-B14F-4D97-AF65-F5344CB8AC3E}">
        <p14:creationId xmlns:p14="http://schemas.microsoft.com/office/powerpoint/2010/main" val="15076097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hyperlink" Target="https://www.globe.gov/" TargetMode="External"/><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hyperlink" Target="https://twitter.com/GLOBEProgram/" TargetMode="External"/><Relationship Id="rId3" Type="http://schemas.openxmlformats.org/officeDocument/2006/relationships/hyperlink" Target="https://www.globe.gov/" TargetMode="External"/><Relationship Id="rId7" Type="http://schemas.openxmlformats.org/officeDocument/2006/relationships/hyperlink" Target="https://www.youtube.com/user/globeprogram/" TargetMode="External"/><Relationship Id="rId12" Type="http://schemas.openxmlformats.org/officeDocument/2006/relationships/image" Target="../media/image11.png"/><Relationship Id="rId2" Type="http://schemas.openxmlformats.org/officeDocument/2006/relationships/image" Target="../media/image6.JPG"/><Relationship Id="rId1" Type="http://schemas.openxmlformats.org/officeDocument/2006/relationships/slideMaster" Target="../slideMasters/slideMaster1.xml"/><Relationship Id="rId6" Type="http://schemas.openxmlformats.org/officeDocument/2006/relationships/image" Target="../media/image8.png"/><Relationship Id="rId11" Type="http://schemas.openxmlformats.org/officeDocument/2006/relationships/hyperlink" Target="https://www.instagram.com/globeprogram/" TargetMode="External"/><Relationship Id="rId5" Type="http://schemas.openxmlformats.org/officeDocument/2006/relationships/hyperlink" Target="https://www.facebook.com/TheGLOBEProgram" TargetMode="External"/><Relationship Id="rId10" Type="http://schemas.openxmlformats.org/officeDocument/2006/relationships/image" Target="../media/image10.png"/><Relationship Id="rId4" Type="http://schemas.openxmlformats.org/officeDocument/2006/relationships/image" Target="../media/image7.png"/><Relationship Id="rId9" Type="http://schemas.openxmlformats.org/officeDocument/2006/relationships/hyperlink" Target="https://www.pinterest.com/globeprogram/" TargetMode="External"/><Relationship Id="rId14" Type="http://schemas.openxmlformats.org/officeDocument/2006/relationships/image" Target="../media/image12.png"/></Relationships>
</file>

<file path=ppt/slideLayouts/_rels/slideLayout34.xml.rels><?xml version="1.0" encoding="UTF-8" standalone="yes"?>
<Relationships xmlns="http://schemas.openxmlformats.org/package/2006/relationships"><Relationship Id="rId3" Type="http://schemas.openxmlformats.org/officeDocument/2006/relationships/hyperlink" Target="https://www.globe.gov/" TargetMode="External"/><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Title slide">
    <p:spTree>
      <p:nvGrpSpPr>
        <p:cNvPr id="1" name=""/>
        <p:cNvGrpSpPr/>
        <p:nvPr/>
      </p:nvGrpSpPr>
      <p:grpSpPr>
        <a:xfrm>
          <a:off x="0" y="0"/>
          <a:ext cx="0" cy="0"/>
          <a:chOff x="0" y="0"/>
          <a:chExt cx="0" cy="0"/>
        </a:xfrm>
      </p:grpSpPr>
      <p:sp>
        <p:nvSpPr>
          <p:cNvPr id="7" name="Shape 15">
            <a:extLst>
              <a:ext uri="{FF2B5EF4-FFF2-40B4-BE49-F238E27FC236}">
                <a16:creationId xmlns:a16="http://schemas.microsoft.com/office/drawing/2014/main" id="{D6706374-E286-D14E-AF08-639A72B44182}"/>
              </a:ext>
            </a:extLst>
          </p:cNvPr>
          <p:cNvSpPr txBox="1">
            <a:spLocks noGrp="1"/>
          </p:cNvSpPr>
          <p:nvPr>
            <p:ph type="ctrTitle" hasCustomPrompt="1"/>
          </p:nvPr>
        </p:nvSpPr>
        <p:spPr>
          <a:xfrm>
            <a:off x="2949934" y="1280160"/>
            <a:ext cx="5491422" cy="1142763"/>
          </a:xfrm>
          <a:prstGeom prst="rect">
            <a:avLst/>
          </a:prstGeom>
          <a:noFill/>
          <a:ln>
            <a:noFill/>
          </a:ln>
        </p:spPr>
        <p:txBody>
          <a:bodyPr spcFirstLastPara="1" wrap="square" lIns="91425" tIns="91425" rIns="91425" bIns="91425" anchor="b" anchorCtr="0"/>
          <a:lstStyle>
            <a:lvl1pPr marR="0" lvl="0" algn="ctr" rtl="0">
              <a:lnSpc>
                <a:spcPct val="90000"/>
              </a:lnSpc>
              <a:spcBef>
                <a:spcPts val="0"/>
              </a:spcBef>
              <a:spcAft>
                <a:spcPts val="0"/>
              </a:spcAft>
              <a:buClr>
                <a:srgbClr val="9B2600"/>
              </a:buClr>
              <a:buSzPts val="3600"/>
              <a:buFont typeface="Arial"/>
              <a:buNone/>
              <a:defRPr sz="3600" b="0" i="0" u="none" strike="noStrike" cap="none">
                <a:solidFill>
                  <a:srgbClr val="9B2600"/>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r>
              <a:rPr lang="en-US" dirty="0"/>
              <a:t>ADD TITLE</a:t>
            </a:r>
            <a:endParaRPr dirty="0"/>
          </a:p>
        </p:txBody>
      </p:sp>
      <p:sp>
        <p:nvSpPr>
          <p:cNvPr id="8" name="Shape 16">
            <a:extLst>
              <a:ext uri="{FF2B5EF4-FFF2-40B4-BE49-F238E27FC236}">
                <a16:creationId xmlns:a16="http://schemas.microsoft.com/office/drawing/2014/main" id="{A18EFABB-21E3-D94B-A3FE-A7F842EB4813}"/>
              </a:ext>
            </a:extLst>
          </p:cNvPr>
          <p:cNvSpPr txBox="1">
            <a:spLocks noGrp="1"/>
          </p:cNvSpPr>
          <p:nvPr>
            <p:ph type="subTitle" idx="1" hasCustomPrompt="1"/>
          </p:nvPr>
        </p:nvSpPr>
        <p:spPr>
          <a:xfrm>
            <a:off x="3520106" y="2932695"/>
            <a:ext cx="4351078" cy="906352"/>
          </a:xfrm>
          <a:prstGeom prst="rect">
            <a:avLst/>
          </a:prstGeom>
          <a:noFill/>
          <a:ln>
            <a:noFill/>
          </a:ln>
        </p:spPr>
        <p:txBody>
          <a:bodyPr spcFirstLastPara="1" wrap="square" lIns="91425" tIns="91425" rIns="91425" bIns="91425" anchor="t" anchorCtr="0"/>
          <a:lstStyle>
            <a:lvl1pPr marR="0" lvl="0" algn="ctr" rtl="0">
              <a:lnSpc>
                <a:spcPct val="90000"/>
              </a:lnSpc>
              <a:spcBef>
                <a:spcPts val="1000"/>
              </a:spcBef>
              <a:spcAft>
                <a:spcPts val="0"/>
              </a:spcAft>
              <a:buClr>
                <a:srgbClr val="9B2600"/>
              </a:buClr>
              <a:buSzPts val="3000"/>
              <a:buFont typeface="Arial"/>
              <a:buNone/>
              <a:defRPr sz="2400" b="0" i="0" u="none" strike="noStrike" cap="none">
                <a:solidFill>
                  <a:srgbClr val="152C5E"/>
                </a:solidFill>
                <a:latin typeface="Arial"/>
                <a:ea typeface="Arial"/>
                <a:cs typeface="Arial"/>
                <a:sym typeface="Arial"/>
              </a:defRPr>
            </a:lvl1pPr>
            <a:lvl2pPr marR="0" lvl="1" algn="ctr" rtl="0">
              <a:lnSpc>
                <a:spcPct val="90000"/>
              </a:lnSpc>
              <a:spcBef>
                <a:spcPts val="500"/>
              </a:spcBef>
              <a:spcAft>
                <a:spcPts val="0"/>
              </a:spcAft>
              <a:buClr>
                <a:srgbClr val="152C5E"/>
              </a:buClr>
              <a:buSzPts val="2700"/>
              <a:buFont typeface="Arial"/>
              <a:buNone/>
              <a:defRPr sz="2000" b="0" i="0" u="none" strike="noStrike" cap="none">
                <a:solidFill>
                  <a:srgbClr val="152C5E"/>
                </a:solidFill>
                <a:latin typeface="Arial"/>
                <a:ea typeface="Arial"/>
                <a:cs typeface="Arial"/>
                <a:sym typeface="Arial"/>
              </a:defRPr>
            </a:lvl2pPr>
            <a:lvl3pPr marR="0" lvl="2" algn="ctr" rtl="0">
              <a:lnSpc>
                <a:spcPct val="90000"/>
              </a:lnSpc>
              <a:spcBef>
                <a:spcPts val="500"/>
              </a:spcBef>
              <a:spcAft>
                <a:spcPts val="0"/>
              </a:spcAft>
              <a:buClr>
                <a:srgbClr val="2E75B5"/>
              </a:buClr>
              <a:buSzPts val="2430"/>
              <a:buFont typeface="Arial"/>
              <a:buNone/>
              <a:defRPr sz="1800" b="0" i="0" u="none" strike="noStrike" cap="none">
                <a:solidFill>
                  <a:srgbClr val="152C5E"/>
                </a:solidFill>
                <a:latin typeface="Arial"/>
                <a:ea typeface="Arial"/>
                <a:cs typeface="Arial"/>
                <a:sym typeface="Arial"/>
              </a:defRPr>
            </a:lvl3pPr>
            <a:lvl4pPr marR="0" lvl="3" algn="ctr" rtl="0">
              <a:lnSpc>
                <a:spcPct val="90000"/>
              </a:lnSpc>
              <a:spcBef>
                <a:spcPts val="500"/>
              </a:spcBef>
              <a:spcAft>
                <a:spcPts val="0"/>
              </a:spcAft>
              <a:buClr>
                <a:srgbClr val="9B2600"/>
              </a:buClr>
              <a:buSzPts val="2160"/>
              <a:buFont typeface="Arial"/>
              <a:buNone/>
              <a:defRPr sz="1600" b="0" i="0" u="none" strike="noStrike" cap="none">
                <a:solidFill>
                  <a:srgbClr val="152C5E"/>
                </a:solidFill>
                <a:latin typeface="Arial"/>
                <a:ea typeface="Arial"/>
                <a:cs typeface="Arial"/>
                <a:sym typeface="Arial"/>
              </a:defRPr>
            </a:lvl4pPr>
            <a:lvl5pPr marR="0" lvl="4" algn="ctr" rtl="0">
              <a:lnSpc>
                <a:spcPct val="90000"/>
              </a:lnSpc>
              <a:spcBef>
                <a:spcPts val="500"/>
              </a:spcBef>
              <a:spcAft>
                <a:spcPts val="0"/>
              </a:spcAft>
              <a:buClr>
                <a:srgbClr val="CE9618"/>
              </a:buClr>
              <a:buSzPts val="2160"/>
              <a:buFont typeface="Arial"/>
              <a:buNone/>
              <a:defRPr sz="1600" b="0" i="0" u="none" strike="noStrike" cap="none">
                <a:solidFill>
                  <a:srgbClr val="152C5E"/>
                </a:solidFill>
                <a:latin typeface="Arial"/>
                <a:ea typeface="Arial"/>
                <a:cs typeface="Arial"/>
                <a:sym typeface="Arial"/>
              </a:defRPr>
            </a:lvl5pPr>
            <a:lvl6pPr marR="0" lvl="5"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US" dirty="0"/>
              <a:t>ADD SUBTITLE</a:t>
            </a:r>
            <a:endParaRPr dirty="0"/>
          </a:p>
        </p:txBody>
      </p:sp>
      <p:pic>
        <p:nvPicPr>
          <p:cNvPr id="9" name="Shape 17" descr="left_globe.png">
            <a:extLst>
              <a:ext uri="{FF2B5EF4-FFF2-40B4-BE49-F238E27FC236}">
                <a16:creationId xmlns:a16="http://schemas.microsoft.com/office/drawing/2014/main" id="{EC1633FA-1F76-064D-A038-BB172243011E}"/>
              </a:ext>
            </a:extLst>
          </p:cNvPr>
          <p:cNvPicPr preferRelativeResize="0"/>
          <p:nvPr userDrawn="1"/>
        </p:nvPicPr>
        <p:blipFill rotWithShape="1">
          <a:blip r:embed="rId2">
            <a:alphaModFix/>
          </a:blip>
          <a:srcRect/>
          <a:stretch/>
        </p:blipFill>
        <p:spPr>
          <a:xfrm>
            <a:off x="-60761" y="784889"/>
            <a:ext cx="2724839" cy="5201965"/>
          </a:xfrm>
          <a:prstGeom prst="rect">
            <a:avLst/>
          </a:prstGeom>
          <a:noFill/>
          <a:ln>
            <a:noFill/>
          </a:ln>
        </p:spPr>
      </p:pic>
      <p:sp>
        <p:nvSpPr>
          <p:cNvPr id="3" name="Text Placeholder 2">
            <a:extLst>
              <a:ext uri="{FF2B5EF4-FFF2-40B4-BE49-F238E27FC236}">
                <a16:creationId xmlns:a16="http://schemas.microsoft.com/office/drawing/2014/main" id="{A8EA07A5-C245-1E4E-B158-F637FB28C5C6}"/>
              </a:ext>
            </a:extLst>
          </p:cNvPr>
          <p:cNvSpPr>
            <a:spLocks noGrp="1"/>
          </p:cNvSpPr>
          <p:nvPr>
            <p:ph type="body" sz="quarter" idx="10" hasCustomPrompt="1"/>
          </p:nvPr>
        </p:nvSpPr>
        <p:spPr>
          <a:xfrm>
            <a:off x="3519488" y="4186238"/>
            <a:ext cx="4351337" cy="809625"/>
          </a:xfrm>
        </p:spPr>
        <p:txBody>
          <a:bodyPr/>
          <a:lstStyle>
            <a:lvl1pPr marL="0" indent="0" algn="ctr">
              <a:buNone/>
              <a:defRPr sz="2000" b="0"/>
            </a:lvl1pPr>
            <a:lvl2pPr marL="457200" indent="0">
              <a:buNone/>
              <a:defRPr/>
            </a:lvl2pPr>
          </a:lstStyle>
          <a:p>
            <a:pPr lvl="0"/>
            <a:r>
              <a:rPr lang="en-US" dirty="0"/>
              <a:t>Add date here</a:t>
            </a:r>
          </a:p>
          <a:p>
            <a:pPr lvl="1"/>
            <a:endParaRPr lang="en-US" dirty="0"/>
          </a:p>
        </p:txBody>
      </p:sp>
    </p:spTree>
    <p:extLst>
      <p:ext uri="{BB962C8B-B14F-4D97-AF65-F5344CB8AC3E}">
        <p14:creationId xmlns:p14="http://schemas.microsoft.com/office/powerpoint/2010/main" val="1055915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Title Above-Header and bullets below">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95300" y="878828"/>
            <a:ext cx="8108011" cy="552407"/>
          </a:xfrm>
          <a:prstGeom prst="rect">
            <a:avLst/>
          </a:prstGeom>
        </p:spPr>
        <p:txBody>
          <a:bodyPr/>
          <a:lstStyle/>
          <a:p>
            <a:r>
              <a:rPr lang="en-US" dirty="0"/>
              <a:t>Edit Header</a:t>
            </a:r>
          </a:p>
        </p:txBody>
      </p:sp>
      <p:sp>
        <p:nvSpPr>
          <p:cNvPr id="5" name="Text Placeholder 4">
            <a:extLst>
              <a:ext uri="{FF2B5EF4-FFF2-40B4-BE49-F238E27FC236}">
                <a16:creationId xmlns:a16="http://schemas.microsoft.com/office/drawing/2014/main" id="{9C14BA6D-5849-D54B-ABB3-65AB2B7DC6B1}"/>
              </a:ext>
            </a:extLst>
          </p:cNvPr>
          <p:cNvSpPr>
            <a:spLocks noGrp="1"/>
          </p:cNvSpPr>
          <p:nvPr>
            <p:ph type="body" sz="quarter" idx="10" hasCustomPrompt="1"/>
          </p:nvPr>
        </p:nvSpPr>
        <p:spPr>
          <a:xfrm>
            <a:off x="495300" y="1518699"/>
            <a:ext cx="5022905" cy="4008783"/>
          </a:xfrm>
        </p:spPr>
        <p:txBody>
          <a:bodyPr/>
          <a:lstStyle>
            <a:lvl1pPr marL="0" indent="0">
              <a:buNone/>
              <a:defRPr/>
            </a:lvl1pPr>
            <a:lvl2pPr>
              <a:defRPr/>
            </a:lvl2pPr>
            <a:lvl3pPr>
              <a:defRPr/>
            </a:lvl3pPr>
          </a:lstStyle>
          <a:p>
            <a:pPr lvl="0"/>
            <a:r>
              <a:rPr lang="en-US" dirty="0"/>
              <a:t>Edit bullet header</a:t>
            </a:r>
          </a:p>
          <a:p>
            <a:pPr lvl="1"/>
            <a:r>
              <a:rPr lang="en-US" dirty="0"/>
              <a:t>Second level</a:t>
            </a:r>
          </a:p>
          <a:p>
            <a:pPr lvl="2"/>
            <a:r>
              <a:rPr lang="en-US" dirty="0"/>
              <a:t>Third level</a:t>
            </a:r>
          </a:p>
          <a:p>
            <a:pPr lvl="0"/>
            <a:r>
              <a:rPr lang="en-US" dirty="0"/>
              <a:t>Edit bullet header</a:t>
            </a:r>
          </a:p>
          <a:p>
            <a:pPr lvl="1"/>
            <a:r>
              <a:rPr lang="en-US" dirty="0"/>
              <a:t>Second level</a:t>
            </a:r>
          </a:p>
          <a:p>
            <a:pPr lvl="2"/>
            <a:r>
              <a:rPr lang="en-US" dirty="0"/>
              <a:t>Third level</a:t>
            </a:r>
          </a:p>
          <a:p>
            <a:pPr lvl="0"/>
            <a:r>
              <a:rPr lang="en-US" dirty="0"/>
              <a:t>Edit bullet header</a:t>
            </a:r>
          </a:p>
          <a:p>
            <a:pPr lvl="1"/>
            <a:r>
              <a:rPr lang="en-US" dirty="0"/>
              <a:t>Second level</a:t>
            </a:r>
          </a:p>
          <a:p>
            <a:pPr lvl="2"/>
            <a:r>
              <a:rPr lang="en-US" dirty="0"/>
              <a:t>Third level</a:t>
            </a:r>
          </a:p>
        </p:txBody>
      </p:sp>
      <p:sp>
        <p:nvSpPr>
          <p:cNvPr id="8" name="Content Placeholder 7">
            <a:extLst>
              <a:ext uri="{FF2B5EF4-FFF2-40B4-BE49-F238E27FC236}">
                <a16:creationId xmlns:a16="http://schemas.microsoft.com/office/drawing/2014/main" id="{187ED64E-D1B6-374E-97DE-9F07AE7B53B6}"/>
              </a:ext>
            </a:extLst>
          </p:cNvPr>
          <p:cNvSpPr>
            <a:spLocks noGrp="1"/>
          </p:cNvSpPr>
          <p:nvPr>
            <p:ph sz="quarter" idx="11" hasCustomPrompt="1"/>
          </p:nvPr>
        </p:nvSpPr>
        <p:spPr>
          <a:xfrm>
            <a:off x="5687556" y="1518699"/>
            <a:ext cx="2915755" cy="1900362"/>
          </a:xfrm>
        </p:spPr>
        <p:txBody>
          <a:bodyPr>
            <a:normAutofit/>
          </a:bodyPr>
          <a:lstStyle>
            <a:lvl1pPr marL="0" indent="0">
              <a:buNone/>
              <a:defRPr sz="1800"/>
            </a:lvl1pPr>
          </a:lstStyle>
          <a:p>
            <a:pPr lvl="0"/>
            <a:r>
              <a:rPr lang="en-US" dirty="0"/>
              <a:t>Click icon to add content</a:t>
            </a:r>
          </a:p>
        </p:txBody>
      </p:sp>
      <p:sp>
        <p:nvSpPr>
          <p:cNvPr id="9" name="Content Placeholder 7">
            <a:extLst>
              <a:ext uri="{FF2B5EF4-FFF2-40B4-BE49-F238E27FC236}">
                <a16:creationId xmlns:a16="http://schemas.microsoft.com/office/drawing/2014/main" id="{BADCB4C3-0B73-2049-979A-150889CF877F}"/>
              </a:ext>
            </a:extLst>
          </p:cNvPr>
          <p:cNvSpPr>
            <a:spLocks noGrp="1"/>
          </p:cNvSpPr>
          <p:nvPr>
            <p:ph sz="quarter" idx="12" hasCustomPrompt="1"/>
          </p:nvPr>
        </p:nvSpPr>
        <p:spPr>
          <a:xfrm>
            <a:off x="5687555" y="3539656"/>
            <a:ext cx="2915755" cy="1987826"/>
          </a:xfrm>
        </p:spPr>
        <p:txBody>
          <a:bodyPr>
            <a:normAutofit/>
          </a:bodyPr>
          <a:lstStyle>
            <a:lvl1pPr marL="0" indent="0">
              <a:buNone/>
              <a:defRPr sz="1800"/>
            </a:lvl1pPr>
          </a:lstStyle>
          <a:p>
            <a:pPr lvl="0"/>
            <a:r>
              <a:rPr lang="en-US" dirty="0"/>
              <a:t>Click icon to add content</a:t>
            </a:r>
          </a:p>
        </p:txBody>
      </p:sp>
    </p:spTree>
    <p:extLst>
      <p:ext uri="{BB962C8B-B14F-4D97-AF65-F5344CB8AC3E}">
        <p14:creationId xmlns:p14="http://schemas.microsoft.com/office/powerpoint/2010/main" val="32309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Title - Bullets - Four Content righ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95300" y="878828"/>
            <a:ext cx="8108011" cy="552407"/>
          </a:xfrm>
          <a:prstGeom prst="rect">
            <a:avLst/>
          </a:prstGeom>
        </p:spPr>
        <p:txBody>
          <a:bodyPr/>
          <a:lstStyle/>
          <a:p>
            <a:r>
              <a:rPr lang="en-US" dirty="0"/>
              <a:t>Edit Header</a:t>
            </a:r>
          </a:p>
        </p:txBody>
      </p:sp>
      <p:sp>
        <p:nvSpPr>
          <p:cNvPr id="5" name="Text Placeholder 4">
            <a:extLst>
              <a:ext uri="{FF2B5EF4-FFF2-40B4-BE49-F238E27FC236}">
                <a16:creationId xmlns:a16="http://schemas.microsoft.com/office/drawing/2014/main" id="{9C14BA6D-5849-D54B-ABB3-65AB2B7DC6B1}"/>
              </a:ext>
            </a:extLst>
          </p:cNvPr>
          <p:cNvSpPr>
            <a:spLocks noGrp="1"/>
          </p:cNvSpPr>
          <p:nvPr>
            <p:ph type="body" sz="quarter" idx="10" hasCustomPrompt="1"/>
          </p:nvPr>
        </p:nvSpPr>
        <p:spPr>
          <a:xfrm>
            <a:off x="495300" y="1686125"/>
            <a:ext cx="4908813" cy="4008783"/>
          </a:xfrm>
        </p:spPr>
        <p:txBody>
          <a:bodyPr/>
          <a:lstStyle>
            <a:lvl1pPr marL="0" indent="0">
              <a:buNone/>
              <a:defRPr/>
            </a:lvl1pPr>
            <a:lvl2pPr>
              <a:defRPr/>
            </a:lvl2pPr>
            <a:lvl3pPr>
              <a:defRPr/>
            </a:lvl3pPr>
          </a:lstStyle>
          <a:p>
            <a:pPr lvl="0"/>
            <a:r>
              <a:rPr lang="en-US" dirty="0"/>
              <a:t>Edit bullet header</a:t>
            </a:r>
          </a:p>
          <a:p>
            <a:pPr lvl="1"/>
            <a:r>
              <a:rPr lang="en-US" dirty="0"/>
              <a:t>Second level</a:t>
            </a:r>
          </a:p>
          <a:p>
            <a:pPr lvl="2"/>
            <a:r>
              <a:rPr lang="en-US" dirty="0"/>
              <a:t>Third level</a:t>
            </a:r>
          </a:p>
          <a:p>
            <a:pPr lvl="0"/>
            <a:r>
              <a:rPr lang="en-US" dirty="0"/>
              <a:t>Edit bullet header</a:t>
            </a:r>
          </a:p>
          <a:p>
            <a:pPr lvl="1"/>
            <a:r>
              <a:rPr lang="en-US" dirty="0"/>
              <a:t>Second level</a:t>
            </a:r>
          </a:p>
          <a:p>
            <a:pPr lvl="2"/>
            <a:r>
              <a:rPr lang="en-US" dirty="0"/>
              <a:t>Third level</a:t>
            </a:r>
          </a:p>
          <a:p>
            <a:pPr lvl="0"/>
            <a:r>
              <a:rPr lang="en-US" dirty="0"/>
              <a:t>Edit bullet header</a:t>
            </a:r>
          </a:p>
          <a:p>
            <a:pPr lvl="1"/>
            <a:r>
              <a:rPr lang="en-US" dirty="0"/>
              <a:t>Second level</a:t>
            </a:r>
          </a:p>
          <a:p>
            <a:pPr lvl="2"/>
            <a:r>
              <a:rPr lang="en-US" dirty="0"/>
              <a:t>Third level</a:t>
            </a:r>
          </a:p>
        </p:txBody>
      </p:sp>
      <p:sp>
        <p:nvSpPr>
          <p:cNvPr id="8" name="Content Placeholder 7">
            <a:extLst>
              <a:ext uri="{FF2B5EF4-FFF2-40B4-BE49-F238E27FC236}">
                <a16:creationId xmlns:a16="http://schemas.microsoft.com/office/drawing/2014/main" id="{187ED64E-D1B6-374E-97DE-9F07AE7B53B6}"/>
              </a:ext>
            </a:extLst>
          </p:cNvPr>
          <p:cNvSpPr>
            <a:spLocks noGrp="1"/>
          </p:cNvSpPr>
          <p:nvPr>
            <p:ph sz="quarter" idx="11" hasCustomPrompt="1"/>
          </p:nvPr>
        </p:nvSpPr>
        <p:spPr>
          <a:xfrm>
            <a:off x="5533010" y="1698998"/>
            <a:ext cx="1510464" cy="1945718"/>
          </a:xfrm>
        </p:spPr>
        <p:txBody>
          <a:bodyPr>
            <a:normAutofit/>
          </a:bodyPr>
          <a:lstStyle>
            <a:lvl1pPr marL="0" indent="0">
              <a:buNone/>
              <a:defRPr sz="1400"/>
            </a:lvl1pPr>
          </a:lstStyle>
          <a:p>
            <a:pPr lvl="0"/>
            <a:r>
              <a:rPr lang="en-US" dirty="0"/>
              <a:t>Click icon to add content</a:t>
            </a:r>
          </a:p>
        </p:txBody>
      </p:sp>
      <p:sp>
        <p:nvSpPr>
          <p:cNvPr id="12" name="Content Placeholder 7">
            <a:extLst>
              <a:ext uri="{FF2B5EF4-FFF2-40B4-BE49-F238E27FC236}">
                <a16:creationId xmlns:a16="http://schemas.microsoft.com/office/drawing/2014/main" id="{7C92ADC1-522D-C646-B5D8-4E2C1449CF2F}"/>
              </a:ext>
            </a:extLst>
          </p:cNvPr>
          <p:cNvSpPr>
            <a:spLocks noGrp="1"/>
          </p:cNvSpPr>
          <p:nvPr>
            <p:ph sz="quarter" idx="12" hasCustomPrompt="1"/>
          </p:nvPr>
        </p:nvSpPr>
        <p:spPr>
          <a:xfrm>
            <a:off x="5533010" y="3762063"/>
            <a:ext cx="1510464" cy="1945718"/>
          </a:xfrm>
        </p:spPr>
        <p:txBody>
          <a:bodyPr>
            <a:normAutofit/>
          </a:bodyPr>
          <a:lstStyle>
            <a:lvl1pPr marL="0" indent="0">
              <a:buNone/>
              <a:defRPr sz="1400"/>
            </a:lvl1pPr>
          </a:lstStyle>
          <a:p>
            <a:pPr lvl="0"/>
            <a:r>
              <a:rPr lang="en-US" dirty="0"/>
              <a:t>Click icon to add content</a:t>
            </a:r>
          </a:p>
        </p:txBody>
      </p:sp>
      <p:sp>
        <p:nvSpPr>
          <p:cNvPr id="13" name="Content Placeholder 7">
            <a:extLst>
              <a:ext uri="{FF2B5EF4-FFF2-40B4-BE49-F238E27FC236}">
                <a16:creationId xmlns:a16="http://schemas.microsoft.com/office/drawing/2014/main" id="{B469994D-BAF6-8F48-AE67-788918D60C33}"/>
              </a:ext>
            </a:extLst>
          </p:cNvPr>
          <p:cNvSpPr>
            <a:spLocks noGrp="1"/>
          </p:cNvSpPr>
          <p:nvPr>
            <p:ph sz="quarter" idx="13" hasCustomPrompt="1"/>
          </p:nvPr>
        </p:nvSpPr>
        <p:spPr>
          <a:xfrm>
            <a:off x="7092847" y="1698998"/>
            <a:ext cx="1510464" cy="1945718"/>
          </a:xfrm>
        </p:spPr>
        <p:txBody>
          <a:bodyPr>
            <a:normAutofit/>
          </a:bodyPr>
          <a:lstStyle>
            <a:lvl1pPr marL="0" indent="0">
              <a:buNone/>
              <a:defRPr sz="1400"/>
            </a:lvl1pPr>
          </a:lstStyle>
          <a:p>
            <a:pPr lvl="0"/>
            <a:r>
              <a:rPr lang="en-US" dirty="0"/>
              <a:t>Click icon to add content</a:t>
            </a:r>
          </a:p>
        </p:txBody>
      </p:sp>
      <p:sp>
        <p:nvSpPr>
          <p:cNvPr id="14" name="Content Placeholder 7">
            <a:extLst>
              <a:ext uri="{FF2B5EF4-FFF2-40B4-BE49-F238E27FC236}">
                <a16:creationId xmlns:a16="http://schemas.microsoft.com/office/drawing/2014/main" id="{D003CCF5-EA19-3742-A8EF-BF667D5765DF}"/>
              </a:ext>
            </a:extLst>
          </p:cNvPr>
          <p:cNvSpPr>
            <a:spLocks noGrp="1"/>
          </p:cNvSpPr>
          <p:nvPr>
            <p:ph sz="quarter" idx="14" hasCustomPrompt="1"/>
          </p:nvPr>
        </p:nvSpPr>
        <p:spPr>
          <a:xfrm>
            <a:off x="7092847" y="3762063"/>
            <a:ext cx="1510464" cy="1945718"/>
          </a:xfrm>
        </p:spPr>
        <p:txBody>
          <a:bodyPr>
            <a:normAutofit/>
          </a:bodyPr>
          <a:lstStyle>
            <a:lvl1pPr marL="0" indent="0">
              <a:buNone/>
              <a:defRPr sz="1400"/>
            </a:lvl1pPr>
          </a:lstStyle>
          <a:p>
            <a:pPr lvl="0"/>
            <a:r>
              <a:rPr lang="en-US" dirty="0"/>
              <a:t>Click icon to add content</a:t>
            </a:r>
          </a:p>
        </p:txBody>
      </p:sp>
    </p:spTree>
    <p:extLst>
      <p:ext uri="{BB962C8B-B14F-4D97-AF65-F5344CB8AC3E}">
        <p14:creationId xmlns:p14="http://schemas.microsoft.com/office/powerpoint/2010/main" val="2754487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Header-One Content-cut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08554" y="847023"/>
            <a:ext cx="8221978" cy="552407"/>
          </a:xfrm>
          <a:prstGeom prst="rect">
            <a:avLst/>
          </a:prstGeom>
        </p:spPr>
        <p:txBody>
          <a:bodyPr/>
          <a:lstStyle/>
          <a:p>
            <a:r>
              <a:rPr lang="en-US" dirty="0"/>
              <a:t>Edit Header</a:t>
            </a:r>
          </a:p>
        </p:txBody>
      </p:sp>
      <p:sp>
        <p:nvSpPr>
          <p:cNvPr id="3" name="Content Placeholder 2"/>
          <p:cNvSpPr>
            <a:spLocks noGrp="1"/>
          </p:cNvSpPr>
          <p:nvPr>
            <p:ph idx="1" hasCustomPrompt="1"/>
          </p:nvPr>
        </p:nvSpPr>
        <p:spPr>
          <a:xfrm>
            <a:off x="501927" y="1399430"/>
            <a:ext cx="8221978" cy="3925156"/>
          </a:xfrm>
          <a:prstGeom prst="rect">
            <a:avLst/>
          </a:prstGeom>
        </p:spPr>
        <p:txBody>
          <a:bodyPr/>
          <a:lstStyle>
            <a:lvl1pPr marL="0" indent="0">
              <a:buNone/>
              <a:defRPr/>
            </a:lvl1pPr>
          </a:lstStyle>
          <a:p>
            <a:pPr lvl="0"/>
            <a:r>
              <a:rPr lang="en-US" dirty="0"/>
              <a:t>Click icon to add an object</a:t>
            </a:r>
          </a:p>
        </p:txBody>
      </p:sp>
      <p:sp>
        <p:nvSpPr>
          <p:cNvPr id="6" name="Shape 21">
            <a:extLst>
              <a:ext uri="{FF2B5EF4-FFF2-40B4-BE49-F238E27FC236}">
                <a16:creationId xmlns:a16="http://schemas.microsoft.com/office/drawing/2014/main" id="{6FAB94CB-2D2F-DE44-ACF4-AAE05C2B3B90}"/>
              </a:ext>
            </a:extLst>
          </p:cNvPr>
          <p:cNvSpPr txBox="1">
            <a:spLocks noGrp="1"/>
          </p:cNvSpPr>
          <p:nvPr>
            <p:ph type="body" idx="10"/>
          </p:nvPr>
        </p:nvSpPr>
        <p:spPr>
          <a:xfrm>
            <a:off x="495300" y="5416828"/>
            <a:ext cx="8235232" cy="479286"/>
          </a:xfrm>
          <a:prstGeom prst="rect">
            <a:avLst/>
          </a:prstGeom>
          <a:noFill/>
          <a:ln>
            <a:noFill/>
          </a:ln>
        </p:spPr>
        <p:txBody>
          <a:bodyPr spcFirstLastPara="1" wrap="none" lIns="91425" tIns="0" rIns="91425" bIns="274320" anchor="t" anchorCtr="0">
            <a:noAutofit/>
          </a:bodyPr>
          <a:lstStyle>
            <a:lvl1pPr marL="457200" marR="0" lvl="0" indent="-228600" algn="ctr" rtl="0">
              <a:lnSpc>
                <a:spcPct val="90000"/>
              </a:lnSpc>
              <a:spcBef>
                <a:spcPts val="1000"/>
              </a:spcBef>
              <a:spcAft>
                <a:spcPts val="0"/>
              </a:spcAft>
              <a:buClr>
                <a:srgbClr val="9B2600"/>
              </a:buClr>
              <a:buSzPts val="2000"/>
              <a:buFont typeface="Arial"/>
              <a:buNone/>
              <a:defRPr sz="1800" b="1" i="0" u="none" strike="noStrike" cap="none">
                <a:solidFill>
                  <a:srgbClr val="152C5E"/>
                </a:solidFill>
                <a:latin typeface="Arial"/>
                <a:ea typeface="Arial"/>
                <a:cs typeface="Arial"/>
                <a:sym typeface="Arial"/>
              </a:defRPr>
            </a:lvl1pPr>
            <a:lvl2pPr marL="914400" marR="0" lvl="1" indent="-228600" algn="l" rtl="0">
              <a:lnSpc>
                <a:spcPct val="90000"/>
              </a:lnSpc>
              <a:spcBef>
                <a:spcPts val="500"/>
              </a:spcBef>
              <a:spcAft>
                <a:spcPts val="0"/>
              </a:spcAft>
              <a:buClr>
                <a:srgbClr val="152C5E"/>
              </a:buClr>
              <a:buSzPts val="2000"/>
              <a:buFont typeface="Arial"/>
              <a:buNone/>
              <a:defRPr sz="2000" b="0" i="0" u="none" strike="noStrike" cap="none">
                <a:solidFill>
                  <a:srgbClr val="152C5E"/>
                </a:solidFill>
                <a:latin typeface="Arial"/>
                <a:ea typeface="Arial"/>
                <a:cs typeface="Arial"/>
                <a:sym typeface="Arial"/>
              </a:defRPr>
            </a:lvl2pPr>
            <a:lvl3pPr marL="1371600" marR="0" lvl="2" indent="-382905" algn="l" rtl="0">
              <a:lnSpc>
                <a:spcPct val="90000"/>
              </a:lnSpc>
              <a:spcBef>
                <a:spcPts val="500"/>
              </a:spcBef>
              <a:spcAft>
                <a:spcPts val="0"/>
              </a:spcAft>
              <a:buClr>
                <a:srgbClr val="2E75B5"/>
              </a:buClr>
              <a:buSzPts val="2430"/>
              <a:buFont typeface="Arial"/>
              <a:buChar char="•"/>
              <a:defRPr sz="1800" b="0" i="0" u="none" strike="noStrike" cap="none">
                <a:solidFill>
                  <a:srgbClr val="152C5E"/>
                </a:solidFill>
                <a:latin typeface="Arial"/>
                <a:ea typeface="Arial"/>
                <a:cs typeface="Arial"/>
                <a:sym typeface="Arial"/>
              </a:defRPr>
            </a:lvl3pPr>
            <a:lvl4pPr marL="1828800" marR="0" lvl="3" indent="-382905" algn="l" rtl="0">
              <a:lnSpc>
                <a:spcPct val="90000"/>
              </a:lnSpc>
              <a:spcBef>
                <a:spcPts val="500"/>
              </a:spcBef>
              <a:spcAft>
                <a:spcPts val="0"/>
              </a:spcAft>
              <a:buClr>
                <a:srgbClr val="9B2600"/>
              </a:buClr>
              <a:buSzPts val="2430"/>
              <a:buFont typeface="Arial"/>
              <a:buChar char="•"/>
              <a:defRPr sz="1800" b="0" i="0" u="none" strike="noStrike" cap="none">
                <a:solidFill>
                  <a:srgbClr val="152C5E"/>
                </a:solidFill>
                <a:latin typeface="Arial"/>
                <a:ea typeface="Arial"/>
                <a:cs typeface="Arial"/>
                <a:sym typeface="Arial"/>
              </a:defRPr>
            </a:lvl4pPr>
            <a:lvl5pPr marL="2286000" marR="0" lvl="4" indent="-382904" algn="l" rtl="0">
              <a:lnSpc>
                <a:spcPct val="90000"/>
              </a:lnSpc>
              <a:spcBef>
                <a:spcPts val="500"/>
              </a:spcBef>
              <a:spcAft>
                <a:spcPts val="0"/>
              </a:spcAft>
              <a:buClr>
                <a:srgbClr val="CE9618"/>
              </a:buClr>
              <a:buSzPts val="2430"/>
              <a:buFont typeface="Arial"/>
              <a:buChar char="•"/>
              <a:defRPr sz="1800" b="0" i="0" u="none" strike="noStrike" cap="none">
                <a:solidFill>
                  <a:srgbClr val="152C5E"/>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pPr lvl="0"/>
            <a:r>
              <a:rPr lang="en-US"/>
              <a:t>Edit Master text styles</a:t>
            </a:r>
          </a:p>
        </p:txBody>
      </p:sp>
    </p:spTree>
    <p:extLst>
      <p:ext uri="{BB962C8B-B14F-4D97-AF65-F5344CB8AC3E}">
        <p14:creationId xmlns:p14="http://schemas.microsoft.com/office/powerpoint/2010/main" val="3204787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Full-page content-cutline below">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495300" y="1023730"/>
            <a:ext cx="7880904" cy="4313584"/>
          </a:xfrm>
          <a:prstGeom prst="rect">
            <a:avLst/>
          </a:prstGeom>
        </p:spPr>
        <p:txBody>
          <a:bodyPr/>
          <a:lstStyle>
            <a:lvl1pPr marL="0" indent="0">
              <a:buNone/>
              <a:defRPr/>
            </a:lvl1pPr>
          </a:lstStyle>
          <a:p>
            <a:pPr lvl="0"/>
            <a:r>
              <a:rPr lang="en-US" dirty="0"/>
              <a:t>Click icon to add an object</a:t>
            </a:r>
          </a:p>
        </p:txBody>
      </p:sp>
      <p:sp>
        <p:nvSpPr>
          <p:cNvPr id="5" name="Shape 21">
            <a:extLst>
              <a:ext uri="{FF2B5EF4-FFF2-40B4-BE49-F238E27FC236}">
                <a16:creationId xmlns:a16="http://schemas.microsoft.com/office/drawing/2014/main" id="{0FE32D8B-27B8-EE46-BCB6-355D07B5068A}"/>
              </a:ext>
            </a:extLst>
          </p:cNvPr>
          <p:cNvSpPr txBox="1">
            <a:spLocks noGrp="1"/>
          </p:cNvSpPr>
          <p:nvPr>
            <p:ph type="body" idx="10"/>
          </p:nvPr>
        </p:nvSpPr>
        <p:spPr>
          <a:xfrm>
            <a:off x="495300" y="5416828"/>
            <a:ext cx="7880903" cy="479286"/>
          </a:xfrm>
          <a:prstGeom prst="rect">
            <a:avLst/>
          </a:prstGeom>
          <a:noFill/>
          <a:ln>
            <a:noFill/>
          </a:ln>
        </p:spPr>
        <p:txBody>
          <a:bodyPr spcFirstLastPara="1" wrap="none" lIns="91425" tIns="0" rIns="91425" bIns="274320" anchor="t" anchorCtr="0">
            <a:noAutofit/>
          </a:bodyPr>
          <a:lstStyle>
            <a:lvl1pPr marL="457200" marR="0" lvl="0" indent="-228600" algn="ctr" rtl="0">
              <a:lnSpc>
                <a:spcPct val="90000"/>
              </a:lnSpc>
              <a:spcBef>
                <a:spcPts val="1000"/>
              </a:spcBef>
              <a:spcAft>
                <a:spcPts val="0"/>
              </a:spcAft>
              <a:buClr>
                <a:srgbClr val="9B2600"/>
              </a:buClr>
              <a:buSzPts val="2000"/>
              <a:buFont typeface="Arial"/>
              <a:buNone/>
              <a:defRPr sz="1800" b="1" i="0" u="none" strike="noStrike" cap="none">
                <a:solidFill>
                  <a:srgbClr val="152C5E"/>
                </a:solidFill>
                <a:latin typeface="Arial"/>
                <a:ea typeface="Arial"/>
                <a:cs typeface="Arial"/>
                <a:sym typeface="Arial"/>
              </a:defRPr>
            </a:lvl1pPr>
            <a:lvl2pPr marL="914400" marR="0" lvl="1" indent="-228600" algn="l" rtl="0">
              <a:lnSpc>
                <a:spcPct val="90000"/>
              </a:lnSpc>
              <a:spcBef>
                <a:spcPts val="500"/>
              </a:spcBef>
              <a:spcAft>
                <a:spcPts val="0"/>
              </a:spcAft>
              <a:buClr>
                <a:srgbClr val="152C5E"/>
              </a:buClr>
              <a:buSzPts val="2000"/>
              <a:buFont typeface="Arial"/>
              <a:buNone/>
              <a:defRPr sz="2000" b="0" i="0" u="none" strike="noStrike" cap="none">
                <a:solidFill>
                  <a:srgbClr val="152C5E"/>
                </a:solidFill>
                <a:latin typeface="Arial"/>
                <a:ea typeface="Arial"/>
                <a:cs typeface="Arial"/>
                <a:sym typeface="Arial"/>
              </a:defRPr>
            </a:lvl2pPr>
            <a:lvl3pPr marL="1371600" marR="0" lvl="2" indent="-382905" algn="l" rtl="0">
              <a:lnSpc>
                <a:spcPct val="90000"/>
              </a:lnSpc>
              <a:spcBef>
                <a:spcPts val="500"/>
              </a:spcBef>
              <a:spcAft>
                <a:spcPts val="0"/>
              </a:spcAft>
              <a:buClr>
                <a:srgbClr val="2E75B5"/>
              </a:buClr>
              <a:buSzPts val="2430"/>
              <a:buFont typeface="Arial"/>
              <a:buChar char="•"/>
              <a:defRPr sz="1800" b="0" i="0" u="none" strike="noStrike" cap="none">
                <a:solidFill>
                  <a:srgbClr val="152C5E"/>
                </a:solidFill>
                <a:latin typeface="Arial"/>
                <a:ea typeface="Arial"/>
                <a:cs typeface="Arial"/>
                <a:sym typeface="Arial"/>
              </a:defRPr>
            </a:lvl3pPr>
            <a:lvl4pPr marL="1828800" marR="0" lvl="3" indent="-382905" algn="l" rtl="0">
              <a:lnSpc>
                <a:spcPct val="90000"/>
              </a:lnSpc>
              <a:spcBef>
                <a:spcPts val="500"/>
              </a:spcBef>
              <a:spcAft>
                <a:spcPts val="0"/>
              </a:spcAft>
              <a:buClr>
                <a:srgbClr val="9B2600"/>
              </a:buClr>
              <a:buSzPts val="2430"/>
              <a:buFont typeface="Arial"/>
              <a:buChar char="•"/>
              <a:defRPr sz="1800" b="0" i="0" u="none" strike="noStrike" cap="none">
                <a:solidFill>
                  <a:srgbClr val="152C5E"/>
                </a:solidFill>
                <a:latin typeface="Arial"/>
                <a:ea typeface="Arial"/>
                <a:cs typeface="Arial"/>
                <a:sym typeface="Arial"/>
              </a:defRPr>
            </a:lvl4pPr>
            <a:lvl5pPr marL="2286000" marR="0" lvl="4" indent="-382904" algn="l" rtl="0">
              <a:lnSpc>
                <a:spcPct val="90000"/>
              </a:lnSpc>
              <a:spcBef>
                <a:spcPts val="500"/>
              </a:spcBef>
              <a:spcAft>
                <a:spcPts val="0"/>
              </a:spcAft>
              <a:buClr>
                <a:srgbClr val="CE9618"/>
              </a:buClr>
              <a:buSzPts val="2430"/>
              <a:buFont typeface="Arial"/>
              <a:buChar char="•"/>
              <a:defRPr sz="1800" b="0" i="0" u="none" strike="noStrike" cap="none">
                <a:solidFill>
                  <a:srgbClr val="152C5E"/>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pPr lvl="0"/>
            <a:r>
              <a:rPr lang="en-US"/>
              <a:t>Edit Master text styles</a:t>
            </a:r>
          </a:p>
        </p:txBody>
      </p:sp>
    </p:spTree>
    <p:extLst>
      <p:ext uri="{BB962C8B-B14F-4D97-AF65-F5344CB8AC3E}">
        <p14:creationId xmlns:p14="http://schemas.microsoft.com/office/powerpoint/2010/main" val="3008424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Header-Bullets-FOUR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95299" y="1003121"/>
            <a:ext cx="8204201" cy="451968"/>
          </a:xfrm>
          <a:prstGeom prst="rect">
            <a:avLst/>
          </a:prstGeom>
        </p:spPr>
        <p:txBody>
          <a:bodyPr/>
          <a:lstStyle/>
          <a:p>
            <a:r>
              <a:rPr lang="en-US" dirty="0"/>
              <a:t>Edit Header</a:t>
            </a:r>
          </a:p>
        </p:txBody>
      </p:sp>
      <p:sp>
        <p:nvSpPr>
          <p:cNvPr id="3" name="Content Placeholder 2"/>
          <p:cNvSpPr>
            <a:spLocks noGrp="1"/>
          </p:cNvSpPr>
          <p:nvPr>
            <p:ph sz="half" idx="1" hasCustomPrompt="1"/>
          </p:nvPr>
        </p:nvSpPr>
        <p:spPr>
          <a:xfrm>
            <a:off x="495301" y="1578288"/>
            <a:ext cx="2013229" cy="3302337"/>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20" name="Content Placeholder 2">
            <a:extLst>
              <a:ext uri="{FF2B5EF4-FFF2-40B4-BE49-F238E27FC236}">
                <a16:creationId xmlns:a16="http://schemas.microsoft.com/office/drawing/2014/main" id="{38FC617E-0FF3-E443-B0A0-088639005669}"/>
              </a:ext>
            </a:extLst>
          </p:cNvPr>
          <p:cNvSpPr>
            <a:spLocks noGrp="1"/>
          </p:cNvSpPr>
          <p:nvPr>
            <p:ph sz="half" idx="10" hasCustomPrompt="1"/>
          </p:nvPr>
        </p:nvSpPr>
        <p:spPr>
          <a:xfrm>
            <a:off x="2558958" y="1578288"/>
            <a:ext cx="2013229" cy="3302337"/>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21" name="Content Placeholder 2">
            <a:extLst>
              <a:ext uri="{FF2B5EF4-FFF2-40B4-BE49-F238E27FC236}">
                <a16:creationId xmlns:a16="http://schemas.microsoft.com/office/drawing/2014/main" id="{70D6359E-D8AA-F440-80A6-C9348BEF4A88}"/>
              </a:ext>
            </a:extLst>
          </p:cNvPr>
          <p:cNvSpPr>
            <a:spLocks noGrp="1"/>
          </p:cNvSpPr>
          <p:nvPr>
            <p:ph sz="half" idx="11" hasCustomPrompt="1"/>
          </p:nvPr>
        </p:nvSpPr>
        <p:spPr>
          <a:xfrm>
            <a:off x="4622615" y="1578288"/>
            <a:ext cx="2013229" cy="3302337"/>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22" name="Content Placeholder 2">
            <a:extLst>
              <a:ext uri="{FF2B5EF4-FFF2-40B4-BE49-F238E27FC236}">
                <a16:creationId xmlns:a16="http://schemas.microsoft.com/office/drawing/2014/main" id="{2DDCD515-838D-2243-A767-2C95A5D7DD87}"/>
              </a:ext>
            </a:extLst>
          </p:cNvPr>
          <p:cNvSpPr>
            <a:spLocks noGrp="1"/>
          </p:cNvSpPr>
          <p:nvPr>
            <p:ph sz="half" idx="12" hasCustomPrompt="1"/>
          </p:nvPr>
        </p:nvSpPr>
        <p:spPr>
          <a:xfrm>
            <a:off x="6686271" y="1578288"/>
            <a:ext cx="2013229" cy="3302337"/>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8" name="Shape 21">
            <a:extLst>
              <a:ext uri="{FF2B5EF4-FFF2-40B4-BE49-F238E27FC236}">
                <a16:creationId xmlns:a16="http://schemas.microsoft.com/office/drawing/2014/main" id="{95F4A33A-BC5E-4942-987E-A1C1EE3AD81D}"/>
              </a:ext>
            </a:extLst>
          </p:cNvPr>
          <p:cNvSpPr txBox="1">
            <a:spLocks noGrp="1"/>
          </p:cNvSpPr>
          <p:nvPr>
            <p:ph type="body" idx="13"/>
          </p:nvPr>
        </p:nvSpPr>
        <p:spPr>
          <a:xfrm>
            <a:off x="495300" y="5003824"/>
            <a:ext cx="8204200" cy="479286"/>
          </a:xfrm>
          <a:prstGeom prst="rect">
            <a:avLst/>
          </a:prstGeom>
          <a:noFill/>
          <a:ln>
            <a:noFill/>
          </a:ln>
        </p:spPr>
        <p:txBody>
          <a:bodyPr spcFirstLastPara="1" wrap="none" lIns="91425" tIns="0" rIns="91425" bIns="274320" anchor="t" anchorCtr="0">
            <a:noAutofit/>
          </a:bodyPr>
          <a:lstStyle>
            <a:lvl1pPr marL="457200" marR="0" lvl="0" indent="-228600" algn="ctr" rtl="0">
              <a:lnSpc>
                <a:spcPct val="90000"/>
              </a:lnSpc>
              <a:spcBef>
                <a:spcPts val="1000"/>
              </a:spcBef>
              <a:spcAft>
                <a:spcPts val="0"/>
              </a:spcAft>
              <a:buClr>
                <a:srgbClr val="9B2600"/>
              </a:buClr>
              <a:buSzPts val="2000"/>
              <a:buFont typeface="Arial"/>
              <a:buNone/>
              <a:defRPr sz="1800" b="1" i="0" u="none" strike="noStrike" cap="none">
                <a:solidFill>
                  <a:srgbClr val="152C5E"/>
                </a:solidFill>
                <a:latin typeface="Arial"/>
                <a:ea typeface="Arial"/>
                <a:cs typeface="Arial"/>
                <a:sym typeface="Arial"/>
              </a:defRPr>
            </a:lvl1pPr>
            <a:lvl2pPr marL="914400" marR="0" lvl="1" indent="-228600" algn="l" rtl="0">
              <a:lnSpc>
                <a:spcPct val="90000"/>
              </a:lnSpc>
              <a:spcBef>
                <a:spcPts val="500"/>
              </a:spcBef>
              <a:spcAft>
                <a:spcPts val="0"/>
              </a:spcAft>
              <a:buClr>
                <a:srgbClr val="152C5E"/>
              </a:buClr>
              <a:buSzPts val="2000"/>
              <a:buFont typeface="Arial"/>
              <a:buNone/>
              <a:defRPr sz="2000" b="0" i="0" u="none" strike="noStrike" cap="none">
                <a:solidFill>
                  <a:srgbClr val="152C5E"/>
                </a:solidFill>
                <a:latin typeface="Arial"/>
                <a:ea typeface="Arial"/>
                <a:cs typeface="Arial"/>
                <a:sym typeface="Arial"/>
              </a:defRPr>
            </a:lvl2pPr>
            <a:lvl3pPr marL="1371600" marR="0" lvl="2" indent="-382905" algn="l" rtl="0">
              <a:lnSpc>
                <a:spcPct val="90000"/>
              </a:lnSpc>
              <a:spcBef>
                <a:spcPts val="500"/>
              </a:spcBef>
              <a:spcAft>
                <a:spcPts val="0"/>
              </a:spcAft>
              <a:buClr>
                <a:srgbClr val="2E75B5"/>
              </a:buClr>
              <a:buSzPts val="2430"/>
              <a:buFont typeface="Arial"/>
              <a:buChar char="•"/>
              <a:defRPr sz="1800" b="0" i="0" u="none" strike="noStrike" cap="none">
                <a:solidFill>
                  <a:srgbClr val="152C5E"/>
                </a:solidFill>
                <a:latin typeface="Arial"/>
                <a:ea typeface="Arial"/>
                <a:cs typeface="Arial"/>
                <a:sym typeface="Arial"/>
              </a:defRPr>
            </a:lvl3pPr>
            <a:lvl4pPr marL="1828800" marR="0" lvl="3" indent="-382905" algn="l" rtl="0">
              <a:lnSpc>
                <a:spcPct val="90000"/>
              </a:lnSpc>
              <a:spcBef>
                <a:spcPts val="500"/>
              </a:spcBef>
              <a:spcAft>
                <a:spcPts val="0"/>
              </a:spcAft>
              <a:buClr>
                <a:srgbClr val="9B2600"/>
              </a:buClr>
              <a:buSzPts val="2430"/>
              <a:buFont typeface="Arial"/>
              <a:buChar char="•"/>
              <a:defRPr sz="1800" b="0" i="0" u="none" strike="noStrike" cap="none">
                <a:solidFill>
                  <a:srgbClr val="152C5E"/>
                </a:solidFill>
                <a:latin typeface="Arial"/>
                <a:ea typeface="Arial"/>
                <a:cs typeface="Arial"/>
                <a:sym typeface="Arial"/>
              </a:defRPr>
            </a:lvl4pPr>
            <a:lvl5pPr marL="2286000" marR="0" lvl="4" indent="-382904" algn="l" rtl="0">
              <a:lnSpc>
                <a:spcPct val="90000"/>
              </a:lnSpc>
              <a:spcBef>
                <a:spcPts val="500"/>
              </a:spcBef>
              <a:spcAft>
                <a:spcPts val="0"/>
              </a:spcAft>
              <a:buClr>
                <a:srgbClr val="CE9618"/>
              </a:buClr>
              <a:buSzPts val="2430"/>
              <a:buFont typeface="Arial"/>
              <a:buChar char="•"/>
              <a:defRPr sz="1800" b="0" i="0" u="none" strike="noStrike" cap="none">
                <a:solidFill>
                  <a:srgbClr val="152C5E"/>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pPr lvl="0"/>
            <a:r>
              <a:rPr lang="en-US"/>
              <a:t>Edit Master text styles</a:t>
            </a:r>
          </a:p>
        </p:txBody>
      </p:sp>
    </p:spTree>
    <p:extLst>
      <p:ext uri="{BB962C8B-B14F-4D97-AF65-F5344CB8AC3E}">
        <p14:creationId xmlns:p14="http://schemas.microsoft.com/office/powerpoint/2010/main" val="1401164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Header-Four square Content-Text below">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95299" y="1003121"/>
            <a:ext cx="8204201" cy="451968"/>
          </a:xfrm>
          <a:prstGeom prst="rect">
            <a:avLst/>
          </a:prstGeom>
        </p:spPr>
        <p:txBody>
          <a:bodyPr/>
          <a:lstStyle/>
          <a:p>
            <a:r>
              <a:rPr lang="en-US" dirty="0"/>
              <a:t>Edit Header</a:t>
            </a:r>
          </a:p>
        </p:txBody>
      </p:sp>
      <p:sp>
        <p:nvSpPr>
          <p:cNvPr id="3" name="Content Placeholder 2"/>
          <p:cNvSpPr>
            <a:spLocks noGrp="1"/>
          </p:cNvSpPr>
          <p:nvPr>
            <p:ph sz="half" idx="1" hasCustomPrompt="1"/>
          </p:nvPr>
        </p:nvSpPr>
        <p:spPr>
          <a:xfrm>
            <a:off x="495301" y="1578289"/>
            <a:ext cx="2013229" cy="1818962"/>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sz="1400"/>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20" name="Content Placeholder 2">
            <a:extLst>
              <a:ext uri="{FF2B5EF4-FFF2-40B4-BE49-F238E27FC236}">
                <a16:creationId xmlns:a16="http://schemas.microsoft.com/office/drawing/2014/main" id="{38FC617E-0FF3-E443-B0A0-088639005669}"/>
              </a:ext>
            </a:extLst>
          </p:cNvPr>
          <p:cNvSpPr>
            <a:spLocks noGrp="1"/>
          </p:cNvSpPr>
          <p:nvPr>
            <p:ph sz="half" idx="10" hasCustomPrompt="1"/>
          </p:nvPr>
        </p:nvSpPr>
        <p:spPr>
          <a:xfrm>
            <a:off x="2558958" y="1578288"/>
            <a:ext cx="2013229" cy="1818963"/>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sz="1400"/>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21" name="Content Placeholder 2">
            <a:extLst>
              <a:ext uri="{FF2B5EF4-FFF2-40B4-BE49-F238E27FC236}">
                <a16:creationId xmlns:a16="http://schemas.microsoft.com/office/drawing/2014/main" id="{70D6359E-D8AA-F440-80A6-C9348BEF4A88}"/>
              </a:ext>
            </a:extLst>
          </p:cNvPr>
          <p:cNvSpPr>
            <a:spLocks noGrp="1"/>
          </p:cNvSpPr>
          <p:nvPr>
            <p:ph sz="half" idx="11" hasCustomPrompt="1"/>
          </p:nvPr>
        </p:nvSpPr>
        <p:spPr>
          <a:xfrm>
            <a:off x="4622615" y="1578288"/>
            <a:ext cx="2013229" cy="1818963"/>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sz="1400"/>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22" name="Content Placeholder 2">
            <a:extLst>
              <a:ext uri="{FF2B5EF4-FFF2-40B4-BE49-F238E27FC236}">
                <a16:creationId xmlns:a16="http://schemas.microsoft.com/office/drawing/2014/main" id="{2DDCD515-838D-2243-A767-2C95A5D7DD87}"/>
              </a:ext>
            </a:extLst>
          </p:cNvPr>
          <p:cNvSpPr>
            <a:spLocks noGrp="1"/>
          </p:cNvSpPr>
          <p:nvPr>
            <p:ph sz="half" idx="12" hasCustomPrompt="1"/>
          </p:nvPr>
        </p:nvSpPr>
        <p:spPr>
          <a:xfrm>
            <a:off x="6686271" y="1578288"/>
            <a:ext cx="2013229" cy="1818963"/>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sz="1400"/>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7" name="Text Placeholder 6">
            <a:extLst>
              <a:ext uri="{FF2B5EF4-FFF2-40B4-BE49-F238E27FC236}">
                <a16:creationId xmlns:a16="http://schemas.microsoft.com/office/drawing/2014/main" id="{DE202CAC-584F-3F44-84D4-E11A8B820C34}"/>
              </a:ext>
            </a:extLst>
          </p:cNvPr>
          <p:cNvSpPr>
            <a:spLocks noGrp="1"/>
          </p:cNvSpPr>
          <p:nvPr>
            <p:ph type="body" sz="quarter" idx="13" hasCustomPrompt="1"/>
          </p:nvPr>
        </p:nvSpPr>
        <p:spPr>
          <a:xfrm>
            <a:off x="495299" y="3520451"/>
            <a:ext cx="2013231" cy="1892300"/>
          </a:xfrm>
        </p:spPr>
        <p:txBody>
          <a:bodyPr/>
          <a:lstStyle>
            <a:lvl1pPr marL="346075" indent="-346075">
              <a:tabLst/>
              <a:defRPr sz="1800"/>
            </a:lvl1pPr>
            <a:lvl2pPr>
              <a:defRPr sz="1600">
                <a:solidFill>
                  <a:srgbClr val="29488D"/>
                </a:solidFill>
              </a:defRPr>
            </a:lvl2pPr>
            <a:lvl3pPr>
              <a:defRPr sz="1400">
                <a:solidFill>
                  <a:srgbClr val="29488D"/>
                </a:solidFill>
              </a:defRPr>
            </a:lvl3pPr>
            <a:lvl4pPr>
              <a:defRPr sz="1200">
                <a:solidFill>
                  <a:srgbClr val="29488D"/>
                </a:solidFill>
              </a:defRPr>
            </a:lvl4pPr>
          </a:lstStyle>
          <a:p>
            <a:pPr lvl="0"/>
            <a:r>
              <a:rPr lang="en-US" dirty="0"/>
              <a:t>Edit Bullet</a:t>
            </a:r>
          </a:p>
          <a:p>
            <a:pPr lvl="1"/>
            <a:r>
              <a:rPr lang="en-US" dirty="0"/>
              <a:t>Bullet</a:t>
            </a:r>
          </a:p>
          <a:p>
            <a:pPr lvl="2"/>
            <a:r>
              <a:rPr lang="en-US" dirty="0"/>
              <a:t>Bullet</a:t>
            </a:r>
          </a:p>
          <a:p>
            <a:pPr lvl="3"/>
            <a:r>
              <a:rPr lang="en-US" dirty="0"/>
              <a:t>Bullet</a:t>
            </a:r>
          </a:p>
        </p:txBody>
      </p:sp>
      <p:sp>
        <p:nvSpPr>
          <p:cNvPr id="15" name="Text Placeholder 6">
            <a:extLst>
              <a:ext uri="{FF2B5EF4-FFF2-40B4-BE49-F238E27FC236}">
                <a16:creationId xmlns:a16="http://schemas.microsoft.com/office/drawing/2014/main" id="{8F4C3063-ED6C-344B-B123-A9C241ABE05E}"/>
              </a:ext>
            </a:extLst>
          </p:cNvPr>
          <p:cNvSpPr>
            <a:spLocks noGrp="1"/>
          </p:cNvSpPr>
          <p:nvPr>
            <p:ph type="body" sz="quarter" idx="14" hasCustomPrompt="1"/>
          </p:nvPr>
        </p:nvSpPr>
        <p:spPr>
          <a:xfrm>
            <a:off x="2558958" y="3520451"/>
            <a:ext cx="2013231" cy="1892300"/>
          </a:xfrm>
        </p:spPr>
        <p:txBody>
          <a:bodyPr/>
          <a:lstStyle>
            <a:lvl1pPr marL="346075" indent="-346075">
              <a:tabLst/>
              <a:defRPr sz="1800"/>
            </a:lvl1pPr>
            <a:lvl2pPr>
              <a:defRPr sz="1600">
                <a:solidFill>
                  <a:srgbClr val="29488D"/>
                </a:solidFill>
              </a:defRPr>
            </a:lvl2pPr>
            <a:lvl3pPr>
              <a:defRPr sz="1400">
                <a:solidFill>
                  <a:srgbClr val="29488D"/>
                </a:solidFill>
              </a:defRPr>
            </a:lvl3pPr>
            <a:lvl4pPr>
              <a:defRPr sz="1200">
                <a:solidFill>
                  <a:srgbClr val="29488D"/>
                </a:solidFill>
              </a:defRPr>
            </a:lvl4pPr>
          </a:lstStyle>
          <a:p>
            <a:pPr lvl="0"/>
            <a:r>
              <a:rPr lang="en-US" dirty="0"/>
              <a:t>Edit Bullet</a:t>
            </a:r>
          </a:p>
          <a:p>
            <a:pPr lvl="1"/>
            <a:r>
              <a:rPr lang="en-US" dirty="0"/>
              <a:t>Bullet</a:t>
            </a:r>
          </a:p>
          <a:p>
            <a:pPr lvl="2"/>
            <a:r>
              <a:rPr lang="en-US" dirty="0"/>
              <a:t>Bullet</a:t>
            </a:r>
          </a:p>
          <a:p>
            <a:pPr lvl="3"/>
            <a:r>
              <a:rPr lang="en-US" dirty="0"/>
              <a:t>Bullet</a:t>
            </a:r>
          </a:p>
        </p:txBody>
      </p:sp>
      <p:sp>
        <p:nvSpPr>
          <p:cNvPr id="16" name="Text Placeholder 6">
            <a:extLst>
              <a:ext uri="{FF2B5EF4-FFF2-40B4-BE49-F238E27FC236}">
                <a16:creationId xmlns:a16="http://schemas.microsoft.com/office/drawing/2014/main" id="{3FF73B85-2FE0-EB43-8AA0-4B1B2BA4181C}"/>
              </a:ext>
            </a:extLst>
          </p:cNvPr>
          <p:cNvSpPr>
            <a:spLocks noGrp="1"/>
          </p:cNvSpPr>
          <p:nvPr>
            <p:ph type="body" sz="quarter" idx="15" hasCustomPrompt="1"/>
          </p:nvPr>
        </p:nvSpPr>
        <p:spPr>
          <a:xfrm>
            <a:off x="4622615" y="3520450"/>
            <a:ext cx="2013231" cy="1892300"/>
          </a:xfrm>
        </p:spPr>
        <p:txBody>
          <a:bodyPr/>
          <a:lstStyle>
            <a:lvl1pPr marL="346075" indent="-346075">
              <a:tabLst/>
              <a:defRPr sz="1800"/>
            </a:lvl1pPr>
            <a:lvl2pPr>
              <a:defRPr sz="1600">
                <a:solidFill>
                  <a:srgbClr val="29488D"/>
                </a:solidFill>
              </a:defRPr>
            </a:lvl2pPr>
            <a:lvl3pPr>
              <a:defRPr sz="1400">
                <a:solidFill>
                  <a:srgbClr val="29488D"/>
                </a:solidFill>
              </a:defRPr>
            </a:lvl3pPr>
            <a:lvl4pPr>
              <a:defRPr sz="1200">
                <a:solidFill>
                  <a:srgbClr val="29488D"/>
                </a:solidFill>
              </a:defRPr>
            </a:lvl4pPr>
          </a:lstStyle>
          <a:p>
            <a:pPr lvl="0"/>
            <a:r>
              <a:rPr lang="en-US" dirty="0"/>
              <a:t>Edit Bullet</a:t>
            </a:r>
          </a:p>
          <a:p>
            <a:pPr lvl="1"/>
            <a:r>
              <a:rPr lang="en-US" dirty="0"/>
              <a:t>Bullet</a:t>
            </a:r>
          </a:p>
          <a:p>
            <a:pPr lvl="2"/>
            <a:r>
              <a:rPr lang="en-US" dirty="0"/>
              <a:t>Bullet</a:t>
            </a:r>
          </a:p>
          <a:p>
            <a:pPr lvl="3"/>
            <a:r>
              <a:rPr lang="en-US" dirty="0"/>
              <a:t>Bullet</a:t>
            </a:r>
          </a:p>
        </p:txBody>
      </p:sp>
      <p:sp>
        <p:nvSpPr>
          <p:cNvPr id="17" name="Text Placeholder 6">
            <a:extLst>
              <a:ext uri="{FF2B5EF4-FFF2-40B4-BE49-F238E27FC236}">
                <a16:creationId xmlns:a16="http://schemas.microsoft.com/office/drawing/2014/main" id="{FFABAD64-901E-4141-854F-E87B0F272433}"/>
              </a:ext>
            </a:extLst>
          </p:cNvPr>
          <p:cNvSpPr>
            <a:spLocks noGrp="1"/>
          </p:cNvSpPr>
          <p:nvPr>
            <p:ph type="body" sz="quarter" idx="16" hasCustomPrompt="1"/>
          </p:nvPr>
        </p:nvSpPr>
        <p:spPr>
          <a:xfrm>
            <a:off x="6686271" y="3520450"/>
            <a:ext cx="2013231" cy="1892300"/>
          </a:xfrm>
        </p:spPr>
        <p:txBody>
          <a:bodyPr/>
          <a:lstStyle>
            <a:lvl1pPr marL="346075" indent="-346075">
              <a:tabLst/>
              <a:defRPr sz="1800"/>
            </a:lvl1pPr>
            <a:lvl2pPr>
              <a:defRPr sz="1600">
                <a:solidFill>
                  <a:srgbClr val="29488D"/>
                </a:solidFill>
              </a:defRPr>
            </a:lvl2pPr>
            <a:lvl3pPr>
              <a:defRPr sz="1400">
                <a:solidFill>
                  <a:srgbClr val="29488D"/>
                </a:solidFill>
              </a:defRPr>
            </a:lvl3pPr>
            <a:lvl4pPr>
              <a:defRPr sz="1200">
                <a:solidFill>
                  <a:srgbClr val="29488D"/>
                </a:solidFill>
              </a:defRPr>
            </a:lvl4pPr>
          </a:lstStyle>
          <a:p>
            <a:pPr lvl="0"/>
            <a:r>
              <a:rPr lang="en-US" dirty="0"/>
              <a:t>Edit Bullet</a:t>
            </a:r>
          </a:p>
          <a:p>
            <a:pPr lvl="1"/>
            <a:r>
              <a:rPr lang="en-US" dirty="0"/>
              <a:t>Bullet</a:t>
            </a:r>
          </a:p>
          <a:p>
            <a:pPr lvl="2"/>
            <a:r>
              <a:rPr lang="en-US" dirty="0"/>
              <a:t>Bullet</a:t>
            </a:r>
          </a:p>
          <a:p>
            <a:pPr lvl="3"/>
            <a:r>
              <a:rPr lang="en-US" dirty="0"/>
              <a:t>Bullet</a:t>
            </a:r>
          </a:p>
        </p:txBody>
      </p:sp>
    </p:spTree>
    <p:extLst>
      <p:ext uri="{BB962C8B-B14F-4D97-AF65-F5344CB8AC3E}">
        <p14:creationId xmlns:p14="http://schemas.microsoft.com/office/powerpoint/2010/main" val="3936446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Left Title bullets-Right One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9DA13FE-A409-E947-8A9F-05789E3E1D49}"/>
              </a:ext>
            </a:extLst>
          </p:cNvPr>
          <p:cNvSpPr>
            <a:spLocks noGrp="1"/>
          </p:cNvSpPr>
          <p:nvPr>
            <p:ph type="title" hasCustomPrompt="1"/>
          </p:nvPr>
        </p:nvSpPr>
        <p:spPr>
          <a:xfrm>
            <a:off x="495301" y="1048202"/>
            <a:ext cx="4100554" cy="507325"/>
          </a:xfrm>
          <a:prstGeom prst="rect">
            <a:avLst/>
          </a:prstGeom>
        </p:spPr>
        <p:txBody>
          <a:bodyPr>
            <a:normAutofit/>
          </a:bodyPr>
          <a:lstStyle>
            <a:lvl1pPr algn="l">
              <a:defRPr sz="2800"/>
            </a:lvl1pPr>
          </a:lstStyle>
          <a:p>
            <a:r>
              <a:rPr lang="en-US" dirty="0"/>
              <a:t>Edit Header</a:t>
            </a:r>
          </a:p>
        </p:txBody>
      </p:sp>
      <p:sp>
        <p:nvSpPr>
          <p:cNvPr id="6" name="Text Placeholder 5">
            <a:extLst>
              <a:ext uri="{FF2B5EF4-FFF2-40B4-BE49-F238E27FC236}">
                <a16:creationId xmlns:a16="http://schemas.microsoft.com/office/drawing/2014/main" id="{B8A5242F-17C1-F54A-888E-890FB1501BB0}"/>
              </a:ext>
            </a:extLst>
          </p:cNvPr>
          <p:cNvSpPr>
            <a:spLocks noGrp="1"/>
          </p:cNvSpPr>
          <p:nvPr>
            <p:ph type="body" sz="quarter" idx="10" hasCustomPrompt="1"/>
          </p:nvPr>
        </p:nvSpPr>
        <p:spPr>
          <a:xfrm>
            <a:off x="498212" y="1936343"/>
            <a:ext cx="4097644" cy="944090"/>
          </a:xfrm>
          <a:prstGeom prst="rect">
            <a:avLst/>
          </a:prstGeom>
        </p:spPr>
        <p:txBody>
          <a:bodyPr>
            <a:noAutofit/>
          </a:bodyPr>
          <a:lstStyle>
            <a:lvl1pPr>
              <a:defRPr sz="1800" b="0">
                <a:solidFill>
                  <a:srgbClr val="29488D"/>
                </a:solidFill>
              </a:defRPr>
            </a:lvl1pPr>
            <a:lvl2pPr>
              <a:defRPr sz="2000"/>
            </a:lvl2pPr>
            <a:lvl3pPr marL="914400" indent="0">
              <a:buNone/>
              <a:defRPr sz="2000"/>
            </a:lvl3pPr>
            <a:lvl4pPr>
              <a:defRPr sz="2000"/>
            </a:lvl4pPr>
          </a:lstStyle>
          <a:p>
            <a:pPr lvl="0"/>
            <a:r>
              <a:rPr lang="en-US" dirty="0"/>
              <a:t>Bullet one</a:t>
            </a:r>
          </a:p>
          <a:p>
            <a:pPr lvl="0"/>
            <a:r>
              <a:rPr lang="en-US" dirty="0"/>
              <a:t>Bullet two</a:t>
            </a:r>
          </a:p>
        </p:txBody>
      </p:sp>
      <p:sp>
        <p:nvSpPr>
          <p:cNvPr id="4" name="Text Placeholder 3">
            <a:extLst>
              <a:ext uri="{FF2B5EF4-FFF2-40B4-BE49-F238E27FC236}">
                <a16:creationId xmlns:a16="http://schemas.microsoft.com/office/drawing/2014/main" id="{E7050A8C-4E3D-0E44-9867-C3406C9D9F69}"/>
              </a:ext>
            </a:extLst>
          </p:cNvPr>
          <p:cNvSpPr>
            <a:spLocks noGrp="1"/>
          </p:cNvSpPr>
          <p:nvPr>
            <p:ph type="body" sz="quarter" idx="11" hasCustomPrompt="1"/>
          </p:nvPr>
        </p:nvSpPr>
        <p:spPr>
          <a:xfrm>
            <a:off x="498213" y="1587331"/>
            <a:ext cx="4097644" cy="343109"/>
          </a:xfrm>
        </p:spPr>
        <p:txBody>
          <a:bodyPr>
            <a:noAutofit/>
          </a:bodyPr>
          <a:lstStyle>
            <a:lvl1pPr marL="0" indent="0">
              <a:buNone/>
              <a:defRPr sz="2000" b="1"/>
            </a:lvl1pPr>
          </a:lstStyle>
          <a:p>
            <a:pPr lvl="0"/>
            <a:r>
              <a:rPr lang="en-US" dirty="0"/>
              <a:t>Edit bullet header</a:t>
            </a:r>
          </a:p>
        </p:txBody>
      </p:sp>
      <p:sp>
        <p:nvSpPr>
          <p:cNvPr id="15" name="Content Placeholder 14">
            <a:extLst>
              <a:ext uri="{FF2B5EF4-FFF2-40B4-BE49-F238E27FC236}">
                <a16:creationId xmlns:a16="http://schemas.microsoft.com/office/drawing/2014/main" id="{BF755BC5-5A5C-5749-8747-107CB66EAFB5}"/>
              </a:ext>
            </a:extLst>
          </p:cNvPr>
          <p:cNvSpPr>
            <a:spLocks noGrp="1"/>
          </p:cNvSpPr>
          <p:nvPr>
            <p:ph sz="quarter" idx="16" hasCustomPrompt="1"/>
          </p:nvPr>
        </p:nvSpPr>
        <p:spPr>
          <a:xfrm>
            <a:off x="4813051" y="1048202"/>
            <a:ext cx="3909530" cy="4857298"/>
          </a:xfrm>
        </p:spPr>
        <p:txBody>
          <a:bodyPr/>
          <a:lstStyle>
            <a:lvl1pPr marL="0" indent="0">
              <a:buNone/>
              <a:defRPr/>
            </a:lvl1pPr>
          </a:lstStyle>
          <a:p>
            <a:pPr lvl="0"/>
            <a:r>
              <a:rPr lang="en-US" dirty="0"/>
              <a:t>Click icon to add content</a:t>
            </a:r>
          </a:p>
        </p:txBody>
      </p:sp>
      <p:sp>
        <p:nvSpPr>
          <p:cNvPr id="10" name="Text Placeholder 5">
            <a:extLst>
              <a:ext uri="{FF2B5EF4-FFF2-40B4-BE49-F238E27FC236}">
                <a16:creationId xmlns:a16="http://schemas.microsoft.com/office/drawing/2014/main" id="{ADDBBD07-F0C9-EB4A-90EA-172AADB3A9BB}"/>
              </a:ext>
            </a:extLst>
          </p:cNvPr>
          <p:cNvSpPr>
            <a:spLocks noGrp="1"/>
          </p:cNvSpPr>
          <p:nvPr>
            <p:ph type="body" sz="quarter" idx="17" hasCustomPrompt="1"/>
          </p:nvPr>
        </p:nvSpPr>
        <p:spPr>
          <a:xfrm>
            <a:off x="498211" y="3229445"/>
            <a:ext cx="4097644" cy="944090"/>
          </a:xfrm>
          <a:prstGeom prst="rect">
            <a:avLst/>
          </a:prstGeom>
        </p:spPr>
        <p:txBody>
          <a:bodyPr>
            <a:noAutofit/>
          </a:bodyPr>
          <a:lstStyle>
            <a:lvl1pPr>
              <a:defRPr sz="1800" b="0">
                <a:solidFill>
                  <a:srgbClr val="29488D"/>
                </a:solidFill>
              </a:defRPr>
            </a:lvl1pPr>
            <a:lvl2pPr>
              <a:defRPr sz="2000"/>
            </a:lvl2pPr>
            <a:lvl3pPr marL="914400" indent="0">
              <a:buNone/>
              <a:defRPr sz="2000"/>
            </a:lvl3pPr>
            <a:lvl4pPr>
              <a:defRPr sz="2000"/>
            </a:lvl4pPr>
          </a:lstStyle>
          <a:p>
            <a:pPr lvl="0"/>
            <a:r>
              <a:rPr lang="en-US" dirty="0"/>
              <a:t>Bullet one</a:t>
            </a:r>
          </a:p>
          <a:p>
            <a:pPr lvl="0"/>
            <a:r>
              <a:rPr lang="en-US" dirty="0"/>
              <a:t>Bullet two</a:t>
            </a:r>
          </a:p>
        </p:txBody>
      </p:sp>
      <p:sp>
        <p:nvSpPr>
          <p:cNvPr id="16" name="Text Placeholder 3">
            <a:extLst>
              <a:ext uri="{FF2B5EF4-FFF2-40B4-BE49-F238E27FC236}">
                <a16:creationId xmlns:a16="http://schemas.microsoft.com/office/drawing/2014/main" id="{7E3A4250-6AAF-2E42-B282-1CA4DDFD1E2B}"/>
              </a:ext>
            </a:extLst>
          </p:cNvPr>
          <p:cNvSpPr>
            <a:spLocks noGrp="1"/>
          </p:cNvSpPr>
          <p:nvPr>
            <p:ph type="body" sz="quarter" idx="18" hasCustomPrompt="1"/>
          </p:nvPr>
        </p:nvSpPr>
        <p:spPr>
          <a:xfrm>
            <a:off x="498212" y="2880433"/>
            <a:ext cx="4097644" cy="343109"/>
          </a:xfrm>
        </p:spPr>
        <p:txBody>
          <a:bodyPr>
            <a:noAutofit/>
          </a:bodyPr>
          <a:lstStyle>
            <a:lvl1pPr marL="0" indent="0">
              <a:buNone/>
              <a:defRPr sz="2000" b="1"/>
            </a:lvl1pPr>
          </a:lstStyle>
          <a:p>
            <a:pPr lvl="0"/>
            <a:r>
              <a:rPr lang="en-US" dirty="0"/>
              <a:t>Edit bullet header</a:t>
            </a:r>
          </a:p>
        </p:txBody>
      </p:sp>
      <p:sp>
        <p:nvSpPr>
          <p:cNvPr id="17" name="Text Placeholder 5">
            <a:extLst>
              <a:ext uri="{FF2B5EF4-FFF2-40B4-BE49-F238E27FC236}">
                <a16:creationId xmlns:a16="http://schemas.microsoft.com/office/drawing/2014/main" id="{A7E95A35-0C46-2B4B-B643-F750757E3000}"/>
              </a:ext>
            </a:extLst>
          </p:cNvPr>
          <p:cNvSpPr>
            <a:spLocks noGrp="1"/>
          </p:cNvSpPr>
          <p:nvPr>
            <p:ph type="body" sz="quarter" idx="19" hasCustomPrompt="1"/>
          </p:nvPr>
        </p:nvSpPr>
        <p:spPr>
          <a:xfrm>
            <a:off x="498210" y="4528450"/>
            <a:ext cx="4097644" cy="944090"/>
          </a:xfrm>
          <a:prstGeom prst="rect">
            <a:avLst/>
          </a:prstGeom>
        </p:spPr>
        <p:txBody>
          <a:bodyPr>
            <a:noAutofit/>
          </a:bodyPr>
          <a:lstStyle>
            <a:lvl1pPr>
              <a:defRPr sz="1800" b="0">
                <a:solidFill>
                  <a:srgbClr val="29488D"/>
                </a:solidFill>
              </a:defRPr>
            </a:lvl1pPr>
            <a:lvl2pPr>
              <a:defRPr sz="2000"/>
            </a:lvl2pPr>
            <a:lvl3pPr marL="914400" indent="0">
              <a:buNone/>
              <a:defRPr sz="2000"/>
            </a:lvl3pPr>
            <a:lvl4pPr>
              <a:defRPr sz="2000"/>
            </a:lvl4pPr>
          </a:lstStyle>
          <a:p>
            <a:pPr lvl="0"/>
            <a:r>
              <a:rPr lang="en-US" dirty="0"/>
              <a:t>Bullet one</a:t>
            </a:r>
          </a:p>
          <a:p>
            <a:pPr lvl="0"/>
            <a:r>
              <a:rPr lang="en-US" dirty="0"/>
              <a:t>Bullet two</a:t>
            </a:r>
          </a:p>
        </p:txBody>
      </p:sp>
      <p:sp>
        <p:nvSpPr>
          <p:cNvPr id="18" name="Text Placeholder 3">
            <a:extLst>
              <a:ext uri="{FF2B5EF4-FFF2-40B4-BE49-F238E27FC236}">
                <a16:creationId xmlns:a16="http://schemas.microsoft.com/office/drawing/2014/main" id="{EF20C62F-04E6-AE40-96AC-089C6269533F}"/>
              </a:ext>
            </a:extLst>
          </p:cNvPr>
          <p:cNvSpPr>
            <a:spLocks noGrp="1"/>
          </p:cNvSpPr>
          <p:nvPr>
            <p:ph type="body" sz="quarter" idx="20" hasCustomPrompt="1"/>
          </p:nvPr>
        </p:nvSpPr>
        <p:spPr>
          <a:xfrm>
            <a:off x="498211" y="4179438"/>
            <a:ext cx="4097644" cy="343109"/>
          </a:xfrm>
        </p:spPr>
        <p:txBody>
          <a:bodyPr>
            <a:noAutofit/>
          </a:bodyPr>
          <a:lstStyle>
            <a:lvl1pPr marL="0" indent="0">
              <a:buNone/>
              <a:defRPr sz="2000" b="1"/>
            </a:lvl1pPr>
          </a:lstStyle>
          <a:p>
            <a:pPr lvl="0"/>
            <a:r>
              <a:rPr lang="en-US" dirty="0"/>
              <a:t>Edit bullet header</a:t>
            </a:r>
          </a:p>
        </p:txBody>
      </p:sp>
    </p:spTree>
    <p:extLst>
      <p:ext uri="{BB962C8B-B14F-4D97-AF65-F5344CB8AC3E}">
        <p14:creationId xmlns:p14="http://schemas.microsoft.com/office/powerpoint/2010/main" val="1908313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0_Title Above-3 Contents - Bulle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95299" y="1003121"/>
            <a:ext cx="8085483" cy="451968"/>
          </a:xfrm>
          <a:prstGeom prst="rect">
            <a:avLst/>
          </a:prstGeom>
        </p:spPr>
        <p:txBody>
          <a:bodyPr/>
          <a:lstStyle/>
          <a:p>
            <a:r>
              <a:rPr lang="en-US" dirty="0"/>
              <a:t>Edit Header</a:t>
            </a:r>
          </a:p>
        </p:txBody>
      </p:sp>
      <p:sp>
        <p:nvSpPr>
          <p:cNvPr id="3" name="Content Placeholder 2"/>
          <p:cNvSpPr>
            <a:spLocks noGrp="1"/>
          </p:cNvSpPr>
          <p:nvPr>
            <p:ph sz="half" idx="1" hasCustomPrompt="1"/>
          </p:nvPr>
        </p:nvSpPr>
        <p:spPr>
          <a:xfrm>
            <a:off x="495301" y="1564314"/>
            <a:ext cx="2589805" cy="2522656"/>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sz="1800"/>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8" name="Content Placeholder 2">
            <a:extLst>
              <a:ext uri="{FF2B5EF4-FFF2-40B4-BE49-F238E27FC236}">
                <a16:creationId xmlns:a16="http://schemas.microsoft.com/office/drawing/2014/main" id="{CED170D1-0299-0F45-B77C-F90C87C8B19D}"/>
              </a:ext>
            </a:extLst>
          </p:cNvPr>
          <p:cNvSpPr>
            <a:spLocks noGrp="1"/>
          </p:cNvSpPr>
          <p:nvPr>
            <p:ph sz="half" idx="10" hasCustomPrompt="1"/>
          </p:nvPr>
        </p:nvSpPr>
        <p:spPr>
          <a:xfrm>
            <a:off x="3243137" y="1564314"/>
            <a:ext cx="2589805" cy="2522656"/>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sz="1800"/>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11" name="Text Placeholder 3">
            <a:extLst>
              <a:ext uri="{FF2B5EF4-FFF2-40B4-BE49-F238E27FC236}">
                <a16:creationId xmlns:a16="http://schemas.microsoft.com/office/drawing/2014/main" id="{D09B7535-70B4-A94A-AE8A-2F60BE2A1BCC}"/>
              </a:ext>
            </a:extLst>
          </p:cNvPr>
          <p:cNvSpPr>
            <a:spLocks noGrp="1"/>
          </p:cNvSpPr>
          <p:nvPr>
            <p:ph type="body" sz="quarter" idx="13" hasCustomPrompt="1"/>
          </p:nvPr>
        </p:nvSpPr>
        <p:spPr>
          <a:xfrm>
            <a:off x="495298" y="4156926"/>
            <a:ext cx="2589807" cy="343109"/>
          </a:xfrm>
        </p:spPr>
        <p:txBody>
          <a:bodyPr>
            <a:noAutofit/>
          </a:bodyPr>
          <a:lstStyle>
            <a:lvl1pPr marL="0" indent="0">
              <a:buNone/>
              <a:defRPr sz="2000" b="1"/>
            </a:lvl1pPr>
          </a:lstStyle>
          <a:p>
            <a:pPr lvl="0"/>
            <a:r>
              <a:rPr lang="en-US" dirty="0"/>
              <a:t>Edit bullet header</a:t>
            </a:r>
          </a:p>
        </p:txBody>
      </p:sp>
      <p:sp>
        <p:nvSpPr>
          <p:cNvPr id="13" name="Text Placeholder 3">
            <a:extLst>
              <a:ext uri="{FF2B5EF4-FFF2-40B4-BE49-F238E27FC236}">
                <a16:creationId xmlns:a16="http://schemas.microsoft.com/office/drawing/2014/main" id="{5D999953-C41A-3540-ABEA-06F001A1EBF2}"/>
              </a:ext>
            </a:extLst>
          </p:cNvPr>
          <p:cNvSpPr>
            <a:spLocks noGrp="1"/>
          </p:cNvSpPr>
          <p:nvPr>
            <p:ph type="body" sz="quarter" idx="15" hasCustomPrompt="1"/>
          </p:nvPr>
        </p:nvSpPr>
        <p:spPr>
          <a:xfrm>
            <a:off x="3243138" y="4156927"/>
            <a:ext cx="2589805" cy="343109"/>
          </a:xfrm>
        </p:spPr>
        <p:txBody>
          <a:bodyPr>
            <a:noAutofit/>
          </a:bodyPr>
          <a:lstStyle>
            <a:lvl1pPr marL="0" indent="0">
              <a:buNone/>
              <a:defRPr sz="2000" b="1"/>
            </a:lvl1pPr>
          </a:lstStyle>
          <a:p>
            <a:pPr lvl="0"/>
            <a:r>
              <a:rPr lang="en-US" dirty="0"/>
              <a:t>Edit bullet header</a:t>
            </a:r>
          </a:p>
        </p:txBody>
      </p:sp>
      <p:sp>
        <p:nvSpPr>
          <p:cNvPr id="14" name="Content Placeholder 2">
            <a:extLst>
              <a:ext uri="{FF2B5EF4-FFF2-40B4-BE49-F238E27FC236}">
                <a16:creationId xmlns:a16="http://schemas.microsoft.com/office/drawing/2014/main" id="{D5F335E0-55B2-7A48-B28B-07C7537D5A74}"/>
              </a:ext>
            </a:extLst>
          </p:cNvPr>
          <p:cNvSpPr>
            <a:spLocks noGrp="1"/>
          </p:cNvSpPr>
          <p:nvPr>
            <p:ph sz="half" idx="16" hasCustomPrompt="1"/>
          </p:nvPr>
        </p:nvSpPr>
        <p:spPr>
          <a:xfrm>
            <a:off x="5990973" y="1564313"/>
            <a:ext cx="2589805" cy="2522656"/>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sz="1800"/>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16" name="Text Placeholder 3">
            <a:extLst>
              <a:ext uri="{FF2B5EF4-FFF2-40B4-BE49-F238E27FC236}">
                <a16:creationId xmlns:a16="http://schemas.microsoft.com/office/drawing/2014/main" id="{F2A911A4-75C7-2141-A49A-9E72AEFFA378}"/>
              </a:ext>
            </a:extLst>
          </p:cNvPr>
          <p:cNvSpPr>
            <a:spLocks noGrp="1"/>
          </p:cNvSpPr>
          <p:nvPr>
            <p:ph type="body" sz="quarter" idx="18" hasCustomPrompt="1"/>
          </p:nvPr>
        </p:nvSpPr>
        <p:spPr>
          <a:xfrm>
            <a:off x="5990974" y="4156926"/>
            <a:ext cx="2589805" cy="343109"/>
          </a:xfrm>
        </p:spPr>
        <p:txBody>
          <a:bodyPr>
            <a:noAutofit/>
          </a:bodyPr>
          <a:lstStyle>
            <a:lvl1pPr marL="0" indent="0">
              <a:buNone/>
              <a:defRPr sz="2000" b="1"/>
            </a:lvl1pPr>
          </a:lstStyle>
          <a:p>
            <a:pPr lvl="0"/>
            <a:r>
              <a:rPr lang="en-US" dirty="0"/>
              <a:t>Edit bullet header</a:t>
            </a:r>
          </a:p>
        </p:txBody>
      </p:sp>
      <p:sp>
        <p:nvSpPr>
          <p:cNvPr id="17" name="Text Placeholder 6">
            <a:extLst>
              <a:ext uri="{FF2B5EF4-FFF2-40B4-BE49-F238E27FC236}">
                <a16:creationId xmlns:a16="http://schemas.microsoft.com/office/drawing/2014/main" id="{CB9F610D-A5E3-6541-93BA-16FD6FC21199}"/>
              </a:ext>
            </a:extLst>
          </p:cNvPr>
          <p:cNvSpPr>
            <a:spLocks noGrp="1"/>
          </p:cNvSpPr>
          <p:nvPr>
            <p:ph type="body" sz="quarter" idx="19" hasCustomPrompt="1"/>
          </p:nvPr>
        </p:nvSpPr>
        <p:spPr>
          <a:xfrm>
            <a:off x="495300" y="4569991"/>
            <a:ext cx="2598750" cy="1335509"/>
          </a:xfrm>
        </p:spPr>
        <p:txBody>
          <a:bodyPr/>
          <a:lstStyle>
            <a:lvl1pPr marL="346075" indent="-346075">
              <a:tabLst/>
              <a:defRPr sz="1800"/>
            </a:lvl1pPr>
            <a:lvl2pPr>
              <a:defRPr sz="1600">
                <a:solidFill>
                  <a:srgbClr val="29488D"/>
                </a:solidFill>
              </a:defRPr>
            </a:lvl2pPr>
            <a:lvl3pPr>
              <a:defRPr sz="1400">
                <a:solidFill>
                  <a:srgbClr val="29488D"/>
                </a:solidFill>
              </a:defRPr>
            </a:lvl3pPr>
            <a:lvl4pPr>
              <a:defRPr sz="1200">
                <a:solidFill>
                  <a:srgbClr val="29488D"/>
                </a:solidFill>
              </a:defRPr>
            </a:lvl4pPr>
          </a:lstStyle>
          <a:p>
            <a:pPr lvl="0"/>
            <a:r>
              <a:rPr lang="en-US" dirty="0"/>
              <a:t>Edit Bullet</a:t>
            </a:r>
          </a:p>
          <a:p>
            <a:pPr lvl="1"/>
            <a:r>
              <a:rPr lang="en-US" dirty="0"/>
              <a:t>Bullet</a:t>
            </a:r>
          </a:p>
          <a:p>
            <a:pPr lvl="2"/>
            <a:r>
              <a:rPr lang="en-US" dirty="0"/>
              <a:t>Bullet</a:t>
            </a:r>
          </a:p>
          <a:p>
            <a:pPr lvl="3"/>
            <a:r>
              <a:rPr lang="en-US" dirty="0"/>
              <a:t>Bullet</a:t>
            </a:r>
          </a:p>
        </p:txBody>
      </p:sp>
      <p:sp>
        <p:nvSpPr>
          <p:cNvPr id="18" name="Text Placeholder 6">
            <a:extLst>
              <a:ext uri="{FF2B5EF4-FFF2-40B4-BE49-F238E27FC236}">
                <a16:creationId xmlns:a16="http://schemas.microsoft.com/office/drawing/2014/main" id="{EA57E971-FBB3-6343-B386-7497234A823C}"/>
              </a:ext>
            </a:extLst>
          </p:cNvPr>
          <p:cNvSpPr>
            <a:spLocks noGrp="1"/>
          </p:cNvSpPr>
          <p:nvPr>
            <p:ph type="body" sz="quarter" idx="20" hasCustomPrompt="1"/>
          </p:nvPr>
        </p:nvSpPr>
        <p:spPr>
          <a:xfrm>
            <a:off x="3234192" y="4569993"/>
            <a:ext cx="2598750" cy="1335507"/>
          </a:xfrm>
        </p:spPr>
        <p:txBody>
          <a:bodyPr/>
          <a:lstStyle>
            <a:lvl1pPr marL="346075" indent="-346075">
              <a:tabLst/>
              <a:defRPr sz="1800"/>
            </a:lvl1pPr>
            <a:lvl2pPr>
              <a:defRPr sz="1600">
                <a:solidFill>
                  <a:srgbClr val="29488D"/>
                </a:solidFill>
              </a:defRPr>
            </a:lvl2pPr>
            <a:lvl3pPr>
              <a:defRPr sz="1400">
                <a:solidFill>
                  <a:srgbClr val="29488D"/>
                </a:solidFill>
              </a:defRPr>
            </a:lvl3pPr>
            <a:lvl4pPr>
              <a:defRPr sz="1200">
                <a:solidFill>
                  <a:srgbClr val="29488D"/>
                </a:solidFill>
              </a:defRPr>
            </a:lvl4pPr>
          </a:lstStyle>
          <a:p>
            <a:pPr lvl="0"/>
            <a:r>
              <a:rPr lang="en-US" dirty="0"/>
              <a:t>Edit Bullet</a:t>
            </a:r>
          </a:p>
          <a:p>
            <a:pPr lvl="1"/>
            <a:r>
              <a:rPr lang="en-US" dirty="0"/>
              <a:t>Bullet</a:t>
            </a:r>
          </a:p>
          <a:p>
            <a:pPr lvl="2"/>
            <a:r>
              <a:rPr lang="en-US" dirty="0"/>
              <a:t>Bullet</a:t>
            </a:r>
          </a:p>
          <a:p>
            <a:pPr lvl="3"/>
            <a:r>
              <a:rPr lang="en-US" dirty="0"/>
              <a:t>Bullet</a:t>
            </a:r>
          </a:p>
        </p:txBody>
      </p:sp>
      <p:sp>
        <p:nvSpPr>
          <p:cNvPr id="19" name="Text Placeholder 6">
            <a:extLst>
              <a:ext uri="{FF2B5EF4-FFF2-40B4-BE49-F238E27FC236}">
                <a16:creationId xmlns:a16="http://schemas.microsoft.com/office/drawing/2014/main" id="{642FD190-E198-0942-A63D-1EC3865024F0}"/>
              </a:ext>
            </a:extLst>
          </p:cNvPr>
          <p:cNvSpPr>
            <a:spLocks noGrp="1"/>
          </p:cNvSpPr>
          <p:nvPr>
            <p:ph type="body" sz="quarter" idx="21" hasCustomPrompt="1"/>
          </p:nvPr>
        </p:nvSpPr>
        <p:spPr>
          <a:xfrm>
            <a:off x="5973084" y="4569993"/>
            <a:ext cx="2598750" cy="1335507"/>
          </a:xfrm>
        </p:spPr>
        <p:txBody>
          <a:bodyPr/>
          <a:lstStyle>
            <a:lvl1pPr marL="346075" indent="-346075">
              <a:tabLst/>
              <a:defRPr sz="1800"/>
            </a:lvl1pPr>
            <a:lvl2pPr>
              <a:defRPr sz="1600">
                <a:solidFill>
                  <a:srgbClr val="29488D"/>
                </a:solidFill>
              </a:defRPr>
            </a:lvl2pPr>
            <a:lvl3pPr>
              <a:defRPr sz="1400">
                <a:solidFill>
                  <a:srgbClr val="29488D"/>
                </a:solidFill>
              </a:defRPr>
            </a:lvl3pPr>
            <a:lvl4pPr>
              <a:defRPr sz="1200">
                <a:solidFill>
                  <a:srgbClr val="29488D"/>
                </a:solidFill>
              </a:defRPr>
            </a:lvl4pPr>
          </a:lstStyle>
          <a:p>
            <a:pPr lvl="0"/>
            <a:r>
              <a:rPr lang="en-US" dirty="0"/>
              <a:t>Edit Bullet</a:t>
            </a:r>
          </a:p>
          <a:p>
            <a:pPr lvl="1"/>
            <a:r>
              <a:rPr lang="en-US" dirty="0"/>
              <a:t>Bullet</a:t>
            </a:r>
          </a:p>
          <a:p>
            <a:pPr lvl="2"/>
            <a:r>
              <a:rPr lang="en-US" dirty="0"/>
              <a:t>Bullet</a:t>
            </a:r>
          </a:p>
          <a:p>
            <a:pPr lvl="3"/>
            <a:r>
              <a:rPr lang="en-US" dirty="0"/>
              <a:t>Bullet</a:t>
            </a:r>
          </a:p>
        </p:txBody>
      </p:sp>
    </p:spTree>
    <p:extLst>
      <p:ext uri="{BB962C8B-B14F-4D97-AF65-F5344CB8AC3E}">
        <p14:creationId xmlns:p14="http://schemas.microsoft.com/office/powerpoint/2010/main" val="2850326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Four content left-Bullets righ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092722" y="1445743"/>
            <a:ext cx="4679675" cy="465608"/>
          </a:xfrm>
          <a:prstGeom prst="rect">
            <a:avLst/>
          </a:prstGeom>
        </p:spPr>
        <p:txBody>
          <a:bodyPr>
            <a:noAutofit/>
          </a:bodyPr>
          <a:lstStyle>
            <a:lvl1pPr algn="l">
              <a:defRPr sz="2800" b="0">
                <a:solidFill>
                  <a:srgbClr val="1A2E5A"/>
                </a:solidFill>
              </a:defRPr>
            </a:lvl1pPr>
          </a:lstStyle>
          <a:p>
            <a:r>
              <a:rPr lang="en-US" dirty="0"/>
              <a:t>Click to Add Header</a:t>
            </a:r>
          </a:p>
        </p:txBody>
      </p:sp>
      <p:sp>
        <p:nvSpPr>
          <p:cNvPr id="16" name="Content Placeholder 2">
            <a:extLst>
              <a:ext uri="{FF2B5EF4-FFF2-40B4-BE49-F238E27FC236}">
                <a16:creationId xmlns:a16="http://schemas.microsoft.com/office/drawing/2014/main" id="{1FE3560F-FB2E-F641-A4CD-AEF47290C2F7}"/>
              </a:ext>
            </a:extLst>
          </p:cNvPr>
          <p:cNvSpPr>
            <a:spLocks noGrp="1"/>
          </p:cNvSpPr>
          <p:nvPr>
            <p:ph sz="half" idx="1"/>
          </p:nvPr>
        </p:nvSpPr>
        <p:spPr>
          <a:xfrm>
            <a:off x="495301" y="990601"/>
            <a:ext cx="2476499" cy="1645086"/>
          </a:xfrm>
          <a:prstGeom prst="rect">
            <a:avLst/>
          </a:prstGeom>
        </p:spPr>
        <p:txBody>
          <a:bodyPr/>
          <a:lstStyle>
            <a:lvl1pPr marL="0" indent="0">
              <a:buNone/>
              <a:defRPr/>
            </a:lvl1pPr>
          </a:lstStyle>
          <a:p>
            <a:pPr lvl="0"/>
            <a:r>
              <a:rPr lang="en-US"/>
              <a:t>Edit Master text styles</a:t>
            </a:r>
          </a:p>
        </p:txBody>
      </p:sp>
      <p:sp>
        <p:nvSpPr>
          <p:cNvPr id="17" name="Content Placeholder 2">
            <a:extLst>
              <a:ext uri="{FF2B5EF4-FFF2-40B4-BE49-F238E27FC236}">
                <a16:creationId xmlns:a16="http://schemas.microsoft.com/office/drawing/2014/main" id="{04BAB586-C89C-0740-81D2-4E859F390413}"/>
              </a:ext>
            </a:extLst>
          </p:cNvPr>
          <p:cNvSpPr>
            <a:spLocks noGrp="1"/>
          </p:cNvSpPr>
          <p:nvPr>
            <p:ph sz="half" idx="10"/>
          </p:nvPr>
        </p:nvSpPr>
        <p:spPr>
          <a:xfrm>
            <a:off x="495300" y="2625507"/>
            <a:ext cx="2476500" cy="1645086"/>
          </a:xfrm>
          <a:prstGeom prst="rect">
            <a:avLst/>
          </a:prstGeom>
        </p:spPr>
        <p:txBody>
          <a:bodyPr/>
          <a:lstStyle>
            <a:lvl1pPr marL="0" indent="0">
              <a:buNone/>
              <a:defRPr/>
            </a:lvl1pPr>
          </a:lstStyle>
          <a:p>
            <a:pPr lvl="0"/>
            <a:r>
              <a:rPr lang="en-US"/>
              <a:t>Edit Master text styles</a:t>
            </a:r>
          </a:p>
        </p:txBody>
      </p:sp>
      <p:sp>
        <p:nvSpPr>
          <p:cNvPr id="18" name="Content Placeholder 2">
            <a:extLst>
              <a:ext uri="{FF2B5EF4-FFF2-40B4-BE49-F238E27FC236}">
                <a16:creationId xmlns:a16="http://schemas.microsoft.com/office/drawing/2014/main" id="{E7F66D3F-576D-C841-8E12-B8381D00878C}"/>
              </a:ext>
            </a:extLst>
          </p:cNvPr>
          <p:cNvSpPr>
            <a:spLocks noGrp="1"/>
          </p:cNvSpPr>
          <p:nvPr>
            <p:ph sz="half" idx="11"/>
          </p:nvPr>
        </p:nvSpPr>
        <p:spPr>
          <a:xfrm>
            <a:off x="495300" y="4260414"/>
            <a:ext cx="2476500" cy="1645086"/>
          </a:xfrm>
          <a:prstGeom prst="rect">
            <a:avLst/>
          </a:prstGeom>
        </p:spPr>
        <p:txBody>
          <a:bodyPr/>
          <a:lstStyle>
            <a:lvl1pPr marL="0" indent="0">
              <a:buNone/>
              <a:defRPr/>
            </a:lvl1pPr>
          </a:lstStyle>
          <a:p>
            <a:pPr lvl="0"/>
            <a:r>
              <a:rPr lang="en-US"/>
              <a:t>Edit Master text styles</a:t>
            </a:r>
          </a:p>
        </p:txBody>
      </p:sp>
      <p:sp>
        <p:nvSpPr>
          <p:cNvPr id="4" name="Text Placeholder 3">
            <a:extLst>
              <a:ext uri="{FF2B5EF4-FFF2-40B4-BE49-F238E27FC236}">
                <a16:creationId xmlns:a16="http://schemas.microsoft.com/office/drawing/2014/main" id="{02185CBF-F93D-4A4D-A944-BA0089B54B94}"/>
              </a:ext>
            </a:extLst>
          </p:cNvPr>
          <p:cNvSpPr>
            <a:spLocks noGrp="1"/>
          </p:cNvSpPr>
          <p:nvPr>
            <p:ph type="body" sz="quarter" idx="12"/>
          </p:nvPr>
        </p:nvSpPr>
        <p:spPr>
          <a:xfrm>
            <a:off x="3092447" y="1911351"/>
            <a:ext cx="4679950" cy="3269860"/>
          </a:xfrm>
          <a:prstGeom prst="rect">
            <a:avLst/>
          </a:prstGeom>
        </p:spPr>
        <p:txBody>
          <a:bodyPr/>
          <a:lstStyle>
            <a:lvl1pPr>
              <a:defRPr b="0">
                <a:solidFill>
                  <a:srgbClr val="29488D"/>
                </a:solidFill>
              </a:defRPr>
            </a:lvl1pPr>
            <a:lvl2pPr>
              <a:defRPr sz="1800" b="0">
                <a:solidFill>
                  <a:srgbClr val="29488D"/>
                </a:solidFill>
              </a:defRPr>
            </a:lvl2pPr>
            <a:lvl3pPr>
              <a:defRPr sz="1400">
                <a:solidFill>
                  <a:srgbClr val="29488D"/>
                </a:solidFill>
              </a:defRPr>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7722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Three content left-Header bullets right">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187ED64E-D1B6-374E-97DE-9F07AE7B53B6}"/>
              </a:ext>
            </a:extLst>
          </p:cNvPr>
          <p:cNvSpPr>
            <a:spLocks noGrp="1"/>
          </p:cNvSpPr>
          <p:nvPr>
            <p:ph sz="quarter" idx="11" hasCustomPrompt="1"/>
          </p:nvPr>
        </p:nvSpPr>
        <p:spPr>
          <a:xfrm>
            <a:off x="0" y="718598"/>
            <a:ext cx="3949700" cy="2685001"/>
          </a:xfrm>
        </p:spPr>
        <p:txBody>
          <a:bodyPr/>
          <a:lstStyle>
            <a:lvl1pPr marL="0" indent="0">
              <a:buNone/>
              <a:defRPr/>
            </a:lvl1pPr>
          </a:lstStyle>
          <a:p>
            <a:pPr lvl="0"/>
            <a:r>
              <a:rPr lang="en-US" dirty="0"/>
              <a:t>Click icon to add content</a:t>
            </a:r>
          </a:p>
        </p:txBody>
      </p:sp>
      <p:sp>
        <p:nvSpPr>
          <p:cNvPr id="6" name="Content Placeholder 7">
            <a:extLst>
              <a:ext uri="{FF2B5EF4-FFF2-40B4-BE49-F238E27FC236}">
                <a16:creationId xmlns:a16="http://schemas.microsoft.com/office/drawing/2014/main" id="{6B2201BF-B7D6-6C4B-948E-381E4F7EF35F}"/>
              </a:ext>
            </a:extLst>
          </p:cNvPr>
          <p:cNvSpPr>
            <a:spLocks noGrp="1"/>
          </p:cNvSpPr>
          <p:nvPr>
            <p:ph sz="quarter" idx="13" hasCustomPrompt="1"/>
          </p:nvPr>
        </p:nvSpPr>
        <p:spPr>
          <a:xfrm>
            <a:off x="0" y="3486150"/>
            <a:ext cx="1949450" cy="2654300"/>
          </a:xfrm>
        </p:spPr>
        <p:txBody>
          <a:bodyPr>
            <a:normAutofit/>
          </a:bodyPr>
          <a:lstStyle>
            <a:lvl1pPr marL="0" indent="0">
              <a:buNone/>
              <a:defRPr sz="1800"/>
            </a:lvl1pPr>
          </a:lstStyle>
          <a:p>
            <a:pPr lvl="0"/>
            <a:r>
              <a:rPr lang="en-US" dirty="0"/>
              <a:t>Click icon to add content</a:t>
            </a:r>
          </a:p>
        </p:txBody>
      </p:sp>
      <p:sp>
        <p:nvSpPr>
          <p:cNvPr id="5" name="Text Placeholder 4">
            <a:extLst>
              <a:ext uri="{FF2B5EF4-FFF2-40B4-BE49-F238E27FC236}">
                <a16:creationId xmlns:a16="http://schemas.microsoft.com/office/drawing/2014/main" id="{9C14BA6D-5849-D54B-ABB3-65AB2B7DC6B1}"/>
              </a:ext>
            </a:extLst>
          </p:cNvPr>
          <p:cNvSpPr>
            <a:spLocks noGrp="1"/>
          </p:cNvSpPr>
          <p:nvPr>
            <p:ph type="body" sz="quarter" idx="10" hasCustomPrompt="1"/>
          </p:nvPr>
        </p:nvSpPr>
        <p:spPr>
          <a:xfrm>
            <a:off x="4127501" y="1593716"/>
            <a:ext cx="4457700" cy="4008783"/>
          </a:xfrm>
        </p:spPr>
        <p:txBody>
          <a:bodyPr/>
          <a:lstStyle>
            <a:lvl1pPr marL="0" indent="0">
              <a:buNone/>
              <a:defRPr sz="1800"/>
            </a:lvl1pPr>
            <a:lvl2pPr>
              <a:defRPr sz="1600"/>
            </a:lvl2pPr>
            <a:lvl3pPr>
              <a:defRPr sz="1400"/>
            </a:lvl3pPr>
          </a:lstStyle>
          <a:p>
            <a:pPr lvl="0"/>
            <a:r>
              <a:rPr lang="en-US" dirty="0"/>
              <a:t>Edit bullet header</a:t>
            </a:r>
          </a:p>
          <a:p>
            <a:pPr lvl="1"/>
            <a:r>
              <a:rPr lang="en-US" dirty="0"/>
              <a:t>Second level</a:t>
            </a:r>
          </a:p>
          <a:p>
            <a:pPr lvl="2"/>
            <a:r>
              <a:rPr lang="en-US" dirty="0"/>
              <a:t>Third level</a:t>
            </a:r>
          </a:p>
          <a:p>
            <a:pPr lvl="0"/>
            <a:r>
              <a:rPr lang="en-US" dirty="0"/>
              <a:t>Edit bullet header</a:t>
            </a:r>
          </a:p>
          <a:p>
            <a:pPr lvl="1"/>
            <a:r>
              <a:rPr lang="en-US" dirty="0"/>
              <a:t>Second level</a:t>
            </a:r>
          </a:p>
          <a:p>
            <a:pPr lvl="2"/>
            <a:r>
              <a:rPr lang="en-US" dirty="0"/>
              <a:t>Third level</a:t>
            </a:r>
          </a:p>
          <a:p>
            <a:pPr lvl="0"/>
            <a:r>
              <a:rPr lang="en-US" dirty="0"/>
              <a:t>Edit bullet header</a:t>
            </a:r>
          </a:p>
          <a:p>
            <a:pPr lvl="1"/>
            <a:r>
              <a:rPr lang="en-US" dirty="0"/>
              <a:t>Second level</a:t>
            </a:r>
          </a:p>
          <a:p>
            <a:pPr lvl="2"/>
            <a:r>
              <a:rPr lang="en-US" dirty="0"/>
              <a:t>Third level</a:t>
            </a:r>
          </a:p>
          <a:p>
            <a:pPr lvl="0"/>
            <a:r>
              <a:rPr lang="en-US" dirty="0"/>
              <a:t>Edit bullet header</a:t>
            </a:r>
          </a:p>
          <a:p>
            <a:pPr lvl="1"/>
            <a:r>
              <a:rPr lang="en-US" dirty="0"/>
              <a:t>Second level</a:t>
            </a:r>
          </a:p>
          <a:p>
            <a:pPr lvl="2"/>
            <a:r>
              <a:rPr lang="en-US" dirty="0"/>
              <a:t>Third level</a:t>
            </a:r>
          </a:p>
          <a:p>
            <a:pPr lvl="2"/>
            <a:endParaRPr lang="en-US" dirty="0"/>
          </a:p>
        </p:txBody>
      </p:sp>
      <p:sp>
        <p:nvSpPr>
          <p:cNvPr id="14" name="Content Placeholder 7">
            <a:extLst>
              <a:ext uri="{FF2B5EF4-FFF2-40B4-BE49-F238E27FC236}">
                <a16:creationId xmlns:a16="http://schemas.microsoft.com/office/drawing/2014/main" id="{EBCB61C0-8ED7-B342-8721-0F0336031AF8}"/>
              </a:ext>
            </a:extLst>
          </p:cNvPr>
          <p:cNvSpPr>
            <a:spLocks noGrp="1"/>
          </p:cNvSpPr>
          <p:nvPr>
            <p:ph sz="quarter" idx="14" hasCustomPrompt="1"/>
          </p:nvPr>
        </p:nvSpPr>
        <p:spPr>
          <a:xfrm>
            <a:off x="2000250" y="3486150"/>
            <a:ext cx="1949450" cy="2654300"/>
          </a:xfrm>
        </p:spPr>
        <p:txBody>
          <a:bodyPr>
            <a:normAutofit/>
          </a:bodyPr>
          <a:lstStyle>
            <a:lvl1pPr marL="0" indent="0">
              <a:buNone/>
              <a:defRPr sz="1800"/>
            </a:lvl1pPr>
          </a:lstStyle>
          <a:p>
            <a:pPr lvl="0"/>
            <a:r>
              <a:rPr lang="en-US" dirty="0"/>
              <a:t>Click icon to add content</a:t>
            </a:r>
          </a:p>
        </p:txBody>
      </p:sp>
      <p:sp>
        <p:nvSpPr>
          <p:cNvPr id="15" name="Text Placeholder 6">
            <a:extLst>
              <a:ext uri="{FF2B5EF4-FFF2-40B4-BE49-F238E27FC236}">
                <a16:creationId xmlns:a16="http://schemas.microsoft.com/office/drawing/2014/main" id="{9FA9E6B6-1CA5-5943-8DE2-1EDCF913D6CA}"/>
              </a:ext>
            </a:extLst>
          </p:cNvPr>
          <p:cNvSpPr>
            <a:spLocks noGrp="1"/>
          </p:cNvSpPr>
          <p:nvPr>
            <p:ph type="body" sz="quarter" idx="15" hasCustomPrompt="1"/>
          </p:nvPr>
        </p:nvSpPr>
        <p:spPr>
          <a:xfrm>
            <a:off x="4127501" y="1093202"/>
            <a:ext cx="4457700" cy="424314"/>
          </a:xfrm>
          <a:prstGeom prst="rect">
            <a:avLst/>
          </a:prstGeom>
        </p:spPr>
        <p:txBody>
          <a:bodyPr>
            <a:noAutofit/>
          </a:bodyPr>
          <a:lstStyle>
            <a:lvl1pPr marL="0" indent="0">
              <a:buNone/>
              <a:defRPr sz="2800" b="0">
                <a:solidFill>
                  <a:srgbClr val="9B2600"/>
                </a:solidFill>
              </a:defRPr>
            </a:lvl1pPr>
          </a:lstStyle>
          <a:p>
            <a:pPr lvl="0"/>
            <a:r>
              <a:rPr lang="en-US" dirty="0"/>
              <a:t>Edit Header</a:t>
            </a:r>
          </a:p>
        </p:txBody>
      </p:sp>
    </p:spTree>
    <p:extLst>
      <p:ext uri="{BB962C8B-B14F-4D97-AF65-F5344CB8AC3E}">
        <p14:creationId xmlns:p14="http://schemas.microsoft.com/office/powerpoint/2010/main" val="18720899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Header Above-4 contents-text below">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95299" y="1003121"/>
            <a:ext cx="8204201" cy="451968"/>
          </a:xfrm>
          <a:prstGeom prst="rect">
            <a:avLst/>
          </a:prstGeom>
        </p:spPr>
        <p:txBody>
          <a:bodyPr/>
          <a:lstStyle/>
          <a:p>
            <a:r>
              <a:rPr lang="en-US" dirty="0"/>
              <a:t>Edit Header</a:t>
            </a:r>
          </a:p>
        </p:txBody>
      </p:sp>
      <p:sp>
        <p:nvSpPr>
          <p:cNvPr id="3" name="Content Placeholder 2"/>
          <p:cNvSpPr>
            <a:spLocks noGrp="1"/>
          </p:cNvSpPr>
          <p:nvPr>
            <p:ph sz="half" idx="1" hasCustomPrompt="1"/>
          </p:nvPr>
        </p:nvSpPr>
        <p:spPr>
          <a:xfrm>
            <a:off x="495301" y="1578288"/>
            <a:ext cx="2013229" cy="3302337"/>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20" name="Content Placeholder 2">
            <a:extLst>
              <a:ext uri="{FF2B5EF4-FFF2-40B4-BE49-F238E27FC236}">
                <a16:creationId xmlns:a16="http://schemas.microsoft.com/office/drawing/2014/main" id="{38FC617E-0FF3-E443-B0A0-088639005669}"/>
              </a:ext>
            </a:extLst>
          </p:cNvPr>
          <p:cNvSpPr>
            <a:spLocks noGrp="1"/>
          </p:cNvSpPr>
          <p:nvPr>
            <p:ph sz="half" idx="10" hasCustomPrompt="1"/>
          </p:nvPr>
        </p:nvSpPr>
        <p:spPr>
          <a:xfrm>
            <a:off x="2558958" y="1578288"/>
            <a:ext cx="2013229" cy="3302337"/>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21" name="Content Placeholder 2">
            <a:extLst>
              <a:ext uri="{FF2B5EF4-FFF2-40B4-BE49-F238E27FC236}">
                <a16:creationId xmlns:a16="http://schemas.microsoft.com/office/drawing/2014/main" id="{70D6359E-D8AA-F440-80A6-C9348BEF4A88}"/>
              </a:ext>
            </a:extLst>
          </p:cNvPr>
          <p:cNvSpPr>
            <a:spLocks noGrp="1"/>
          </p:cNvSpPr>
          <p:nvPr>
            <p:ph sz="half" idx="11" hasCustomPrompt="1"/>
          </p:nvPr>
        </p:nvSpPr>
        <p:spPr>
          <a:xfrm>
            <a:off x="4622615" y="1578288"/>
            <a:ext cx="2013229" cy="3302337"/>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22" name="Content Placeholder 2">
            <a:extLst>
              <a:ext uri="{FF2B5EF4-FFF2-40B4-BE49-F238E27FC236}">
                <a16:creationId xmlns:a16="http://schemas.microsoft.com/office/drawing/2014/main" id="{2DDCD515-838D-2243-A767-2C95A5D7DD87}"/>
              </a:ext>
            </a:extLst>
          </p:cNvPr>
          <p:cNvSpPr>
            <a:spLocks noGrp="1"/>
          </p:cNvSpPr>
          <p:nvPr>
            <p:ph sz="half" idx="12" hasCustomPrompt="1"/>
          </p:nvPr>
        </p:nvSpPr>
        <p:spPr>
          <a:xfrm>
            <a:off x="6686271" y="1578288"/>
            <a:ext cx="2013229" cy="3302337"/>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24" name="Title 1">
            <a:extLst>
              <a:ext uri="{FF2B5EF4-FFF2-40B4-BE49-F238E27FC236}">
                <a16:creationId xmlns:a16="http://schemas.microsoft.com/office/drawing/2014/main" id="{617F96A0-08A5-634C-ABF5-03BC1E3EED63}"/>
              </a:ext>
            </a:extLst>
          </p:cNvPr>
          <p:cNvSpPr txBox="1">
            <a:spLocks/>
          </p:cNvSpPr>
          <p:nvPr userDrawn="1"/>
        </p:nvSpPr>
        <p:spPr>
          <a:xfrm>
            <a:off x="470086" y="5010645"/>
            <a:ext cx="8204201" cy="406603"/>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2000" b="0" kern="1200">
                <a:solidFill>
                  <a:srgbClr val="29488D"/>
                </a:solidFill>
                <a:latin typeface="Arial" panose="020B0604020202020204" pitchFamily="34" charset="0"/>
                <a:ea typeface="+mj-ea"/>
                <a:cs typeface="Arial" panose="020B0604020202020204" pitchFamily="34" charset="0"/>
              </a:defRPr>
            </a:lvl1pPr>
          </a:lstStyle>
          <a:p>
            <a:r>
              <a:rPr lang="en-US" dirty="0"/>
              <a:t>Edit cutline explaining contents above</a:t>
            </a:r>
          </a:p>
        </p:txBody>
      </p:sp>
    </p:spTree>
    <p:extLst>
      <p:ext uri="{BB962C8B-B14F-4D97-AF65-F5344CB8AC3E}">
        <p14:creationId xmlns:p14="http://schemas.microsoft.com/office/powerpoint/2010/main" val="20794512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4-Title Above-Two Content below">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95299" y="1003121"/>
            <a:ext cx="8085483" cy="451968"/>
          </a:xfrm>
          <a:prstGeom prst="rect">
            <a:avLst/>
          </a:prstGeom>
        </p:spPr>
        <p:txBody>
          <a:bodyPr/>
          <a:lstStyle/>
          <a:p>
            <a:r>
              <a:rPr lang="en-US" dirty="0"/>
              <a:t>Edit Header</a:t>
            </a:r>
          </a:p>
        </p:txBody>
      </p:sp>
      <p:sp>
        <p:nvSpPr>
          <p:cNvPr id="3" name="Content Placeholder 2"/>
          <p:cNvSpPr>
            <a:spLocks noGrp="1"/>
          </p:cNvSpPr>
          <p:nvPr>
            <p:ph sz="half" idx="1" hasCustomPrompt="1"/>
          </p:nvPr>
        </p:nvSpPr>
        <p:spPr>
          <a:xfrm>
            <a:off x="495300" y="1564314"/>
            <a:ext cx="3989236" cy="4134452"/>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
        <p:nvSpPr>
          <p:cNvPr id="6" name="Content Placeholder 2">
            <a:extLst>
              <a:ext uri="{FF2B5EF4-FFF2-40B4-BE49-F238E27FC236}">
                <a16:creationId xmlns:a16="http://schemas.microsoft.com/office/drawing/2014/main" id="{8C667CC1-C29B-EC43-9118-ED46F2960BB0}"/>
              </a:ext>
            </a:extLst>
          </p:cNvPr>
          <p:cNvSpPr>
            <a:spLocks noGrp="1"/>
          </p:cNvSpPr>
          <p:nvPr>
            <p:ph sz="half" idx="10" hasCustomPrompt="1"/>
          </p:nvPr>
        </p:nvSpPr>
        <p:spPr>
          <a:xfrm>
            <a:off x="4591547" y="1564314"/>
            <a:ext cx="3989236" cy="4134452"/>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lvl1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Click icon to add an object</a:t>
            </a:r>
          </a:p>
          <a:p>
            <a:pPr lvl="0"/>
            <a:endParaRPr lang="en-US" dirty="0"/>
          </a:p>
        </p:txBody>
      </p:sp>
    </p:spTree>
    <p:extLst>
      <p:ext uri="{BB962C8B-B14F-4D97-AF65-F5344CB8AC3E}">
        <p14:creationId xmlns:p14="http://schemas.microsoft.com/office/powerpoint/2010/main" val="31328088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5-Two content-cutline below">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1302EA8F-7162-0C42-A536-31F1F21C83E1}"/>
              </a:ext>
            </a:extLst>
          </p:cNvPr>
          <p:cNvSpPr>
            <a:spLocks noGrp="1"/>
          </p:cNvSpPr>
          <p:nvPr>
            <p:ph sz="half" idx="10" hasCustomPrompt="1"/>
          </p:nvPr>
        </p:nvSpPr>
        <p:spPr>
          <a:xfrm>
            <a:off x="4476585" y="715618"/>
            <a:ext cx="4182386" cy="4549394"/>
          </a:xfrm>
          <a:prstGeom prst="rect">
            <a:avLst/>
          </a:prstGeom>
        </p:spPr>
        <p:txBody>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lvl1pPr>
          </a:lstStyle>
          <a:p>
            <a:pPr lvl="0"/>
            <a:r>
              <a:rPr lang="en-US" dirty="0"/>
              <a:t>Click icon to add an object</a:t>
            </a:r>
          </a:p>
          <a:p>
            <a:pPr lvl="0"/>
            <a:endParaRPr lang="en-US" dirty="0"/>
          </a:p>
        </p:txBody>
      </p:sp>
      <p:sp>
        <p:nvSpPr>
          <p:cNvPr id="5" name="Picture Placeholder 4">
            <a:extLst>
              <a:ext uri="{FF2B5EF4-FFF2-40B4-BE49-F238E27FC236}">
                <a16:creationId xmlns:a16="http://schemas.microsoft.com/office/drawing/2014/main" id="{8861DCA7-28AC-F54B-93B5-3D4C3E367100}"/>
              </a:ext>
            </a:extLst>
          </p:cNvPr>
          <p:cNvSpPr>
            <a:spLocks noGrp="1"/>
          </p:cNvSpPr>
          <p:nvPr>
            <p:ph type="pic" sz="quarter" idx="11" hasCustomPrompt="1"/>
          </p:nvPr>
        </p:nvSpPr>
        <p:spPr>
          <a:xfrm>
            <a:off x="0" y="715618"/>
            <a:ext cx="4325938" cy="4550120"/>
          </a:xfrm>
        </p:spPr>
        <p:txBody>
          <a:bodyPr/>
          <a:lstStyle>
            <a:lvl1pPr marL="0" indent="0">
              <a:buNone/>
              <a:defRPr/>
            </a:lvl1pPr>
          </a:lstStyle>
          <a:p>
            <a:r>
              <a:rPr lang="en-US" dirty="0"/>
              <a:t>Insert picture</a:t>
            </a:r>
          </a:p>
        </p:txBody>
      </p:sp>
      <p:sp>
        <p:nvSpPr>
          <p:cNvPr id="2" name="Title 1"/>
          <p:cNvSpPr>
            <a:spLocks noGrp="1"/>
          </p:cNvSpPr>
          <p:nvPr>
            <p:ph type="title" hasCustomPrompt="1"/>
          </p:nvPr>
        </p:nvSpPr>
        <p:spPr>
          <a:xfrm>
            <a:off x="495300" y="5353049"/>
            <a:ext cx="8163672" cy="552451"/>
          </a:xfrm>
          <a:prstGeom prst="rect">
            <a:avLst/>
          </a:prstGeom>
        </p:spPr>
        <p:txBody>
          <a:bodyPr>
            <a:normAutofit/>
          </a:bodyPr>
          <a:lstStyle>
            <a:lvl1pPr>
              <a:defRPr sz="2000" b="0">
                <a:solidFill>
                  <a:srgbClr val="29488D"/>
                </a:solidFill>
              </a:defRPr>
            </a:lvl1pPr>
          </a:lstStyle>
          <a:p>
            <a:r>
              <a:rPr lang="en-US" dirty="0"/>
              <a:t>EDIT CONTENT HEADER</a:t>
            </a:r>
          </a:p>
        </p:txBody>
      </p:sp>
    </p:spTree>
    <p:extLst>
      <p:ext uri="{BB962C8B-B14F-4D97-AF65-F5344CB8AC3E}">
        <p14:creationId xmlns:p14="http://schemas.microsoft.com/office/powerpoint/2010/main" val="25171415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6-One content-bullets right">
    <p:spTree>
      <p:nvGrpSpPr>
        <p:cNvPr id="1" name=""/>
        <p:cNvGrpSpPr/>
        <p:nvPr/>
      </p:nvGrpSpPr>
      <p:grpSpPr>
        <a:xfrm>
          <a:off x="0" y="0"/>
          <a:ext cx="0" cy="0"/>
          <a:chOff x="0" y="0"/>
          <a:chExt cx="0" cy="0"/>
        </a:xfrm>
      </p:grpSpPr>
      <p:sp>
        <p:nvSpPr>
          <p:cNvPr id="3" name="Content Placeholder 2"/>
          <p:cNvSpPr>
            <a:spLocks noGrp="1"/>
          </p:cNvSpPr>
          <p:nvPr>
            <p:ph sz="half" idx="1" hasCustomPrompt="1"/>
          </p:nvPr>
        </p:nvSpPr>
        <p:spPr>
          <a:xfrm>
            <a:off x="0" y="702917"/>
            <a:ext cx="4222143" cy="5412133"/>
          </a:xfrm>
          <a:prstGeom prst="rect">
            <a:avLst/>
          </a:prstGeom>
        </p:spPr>
        <p:txBody>
          <a:bodyPr/>
          <a:lstStyle>
            <a:lvl1pPr marL="0" indent="0">
              <a:buNone/>
              <a:defRPr/>
            </a:lvl1pPr>
          </a:lstStyle>
          <a:p>
            <a:pPr lvl="0"/>
            <a:r>
              <a:rPr lang="en-US" dirty="0"/>
              <a:t>Click icon to add an object</a:t>
            </a:r>
          </a:p>
        </p:txBody>
      </p:sp>
      <p:sp>
        <p:nvSpPr>
          <p:cNvPr id="2" name="Title 1"/>
          <p:cNvSpPr>
            <a:spLocks noGrp="1"/>
          </p:cNvSpPr>
          <p:nvPr>
            <p:ph type="title" hasCustomPrompt="1"/>
          </p:nvPr>
        </p:nvSpPr>
        <p:spPr>
          <a:xfrm>
            <a:off x="4401874" y="1179211"/>
            <a:ext cx="4113475" cy="404513"/>
          </a:xfrm>
          <a:prstGeom prst="rect">
            <a:avLst/>
          </a:prstGeom>
        </p:spPr>
        <p:txBody>
          <a:bodyPr tIns="0">
            <a:normAutofit/>
          </a:bodyPr>
          <a:lstStyle>
            <a:lvl1pPr algn="l">
              <a:defRPr sz="2000" b="1">
                <a:solidFill>
                  <a:srgbClr val="9B2600"/>
                </a:solidFill>
              </a:defRPr>
            </a:lvl1pPr>
          </a:lstStyle>
          <a:p>
            <a:r>
              <a:rPr lang="en-US" dirty="0"/>
              <a:t>Click to Add Header</a:t>
            </a:r>
          </a:p>
        </p:txBody>
      </p:sp>
      <p:sp>
        <p:nvSpPr>
          <p:cNvPr id="6" name="Text Placeholder 5">
            <a:extLst>
              <a:ext uri="{FF2B5EF4-FFF2-40B4-BE49-F238E27FC236}">
                <a16:creationId xmlns:a16="http://schemas.microsoft.com/office/drawing/2014/main" id="{75F15AF3-EB7C-3C43-BC11-04DFEE331CCF}"/>
              </a:ext>
            </a:extLst>
          </p:cNvPr>
          <p:cNvSpPr>
            <a:spLocks noGrp="1"/>
          </p:cNvSpPr>
          <p:nvPr>
            <p:ph type="body" sz="quarter" idx="10" hasCustomPrompt="1"/>
          </p:nvPr>
        </p:nvSpPr>
        <p:spPr>
          <a:xfrm>
            <a:off x="4401874" y="1604662"/>
            <a:ext cx="4113475" cy="4057650"/>
          </a:xfrm>
          <a:prstGeom prst="rect">
            <a:avLst/>
          </a:prstGeom>
        </p:spPr>
        <p:txBody>
          <a:bodyPr/>
          <a:lstStyle>
            <a:lvl1pPr>
              <a:defRPr sz="1800" b="1"/>
            </a:lvl1pPr>
            <a:lvl2pPr>
              <a:buClr>
                <a:srgbClr val="0E7FC4"/>
              </a:buClr>
              <a:defRPr sz="1400"/>
            </a:lvl2pPr>
            <a:lvl3pPr>
              <a:defRPr sz="1400"/>
            </a:lvl3pPr>
            <a:lvl4pPr>
              <a:defRPr sz="2000"/>
            </a:lvl4pPr>
          </a:lstStyle>
          <a:p>
            <a:pPr lvl="0"/>
            <a:r>
              <a:rPr lang="en-US" dirty="0"/>
              <a:t>Edit bullets</a:t>
            </a:r>
          </a:p>
          <a:p>
            <a:pPr lvl="1"/>
            <a:r>
              <a:rPr lang="en-US" dirty="0"/>
              <a:t>Second level</a:t>
            </a:r>
          </a:p>
          <a:p>
            <a:pPr lvl="2"/>
            <a:r>
              <a:rPr lang="en-US" dirty="0"/>
              <a:t>Third level</a:t>
            </a:r>
          </a:p>
          <a:p>
            <a:pPr lvl="0"/>
            <a:r>
              <a:rPr lang="en-US" dirty="0"/>
              <a:t>Edit bullets</a:t>
            </a:r>
          </a:p>
          <a:p>
            <a:pPr lvl="1"/>
            <a:r>
              <a:rPr lang="en-US" dirty="0"/>
              <a:t>Second level</a:t>
            </a:r>
          </a:p>
          <a:p>
            <a:pPr lvl="2"/>
            <a:r>
              <a:rPr lang="en-US" dirty="0"/>
              <a:t>Third level</a:t>
            </a:r>
          </a:p>
          <a:p>
            <a:pPr lvl="0"/>
            <a:r>
              <a:rPr lang="en-US" dirty="0"/>
              <a:t>Edit bullets</a:t>
            </a:r>
          </a:p>
          <a:p>
            <a:pPr lvl="1"/>
            <a:r>
              <a:rPr lang="en-US" dirty="0"/>
              <a:t>Second level</a:t>
            </a:r>
          </a:p>
          <a:p>
            <a:pPr lvl="2"/>
            <a:r>
              <a:rPr lang="en-US" dirty="0"/>
              <a:t>Third level</a:t>
            </a:r>
          </a:p>
          <a:p>
            <a:pPr lvl="0"/>
            <a:r>
              <a:rPr lang="en-US" dirty="0"/>
              <a:t>Edit bullets</a:t>
            </a:r>
          </a:p>
          <a:p>
            <a:pPr lvl="1"/>
            <a:r>
              <a:rPr lang="en-US" dirty="0"/>
              <a:t>Second level</a:t>
            </a:r>
          </a:p>
          <a:p>
            <a:pPr lvl="2"/>
            <a:r>
              <a:rPr lang="en-US" dirty="0"/>
              <a:t>Third level</a:t>
            </a:r>
          </a:p>
        </p:txBody>
      </p:sp>
    </p:spTree>
    <p:extLst>
      <p:ext uri="{BB962C8B-B14F-4D97-AF65-F5344CB8AC3E}">
        <p14:creationId xmlns:p14="http://schemas.microsoft.com/office/powerpoint/2010/main" val="29016971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7_One content-bullet cascade style">
    <p:spTree>
      <p:nvGrpSpPr>
        <p:cNvPr id="1" name=""/>
        <p:cNvGrpSpPr/>
        <p:nvPr/>
      </p:nvGrpSpPr>
      <p:grpSpPr>
        <a:xfrm>
          <a:off x="0" y="0"/>
          <a:ext cx="0" cy="0"/>
          <a:chOff x="0" y="0"/>
          <a:chExt cx="0" cy="0"/>
        </a:xfrm>
      </p:grpSpPr>
      <p:sp>
        <p:nvSpPr>
          <p:cNvPr id="3" name="Content Placeholder 2"/>
          <p:cNvSpPr>
            <a:spLocks noGrp="1"/>
          </p:cNvSpPr>
          <p:nvPr>
            <p:ph sz="half" idx="1" hasCustomPrompt="1"/>
          </p:nvPr>
        </p:nvSpPr>
        <p:spPr>
          <a:xfrm>
            <a:off x="495300" y="904776"/>
            <a:ext cx="3451057" cy="5000724"/>
          </a:xfrm>
          <a:prstGeom prst="rect">
            <a:avLst/>
          </a:prstGeom>
        </p:spPr>
        <p:txBody>
          <a:bodyPr/>
          <a:lstStyle>
            <a:lvl1pPr marL="0" indent="0">
              <a:buNone/>
              <a:defRPr/>
            </a:lvl1pPr>
          </a:lstStyle>
          <a:p>
            <a:pPr lvl="0"/>
            <a:r>
              <a:rPr lang="en-US" dirty="0"/>
              <a:t>Click icon to add an object</a:t>
            </a:r>
          </a:p>
        </p:txBody>
      </p:sp>
      <p:sp>
        <p:nvSpPr>
          <p:cNvPr id="5" name="Text Placeholder 4">
            <a:extLst>
              <a:ext uri="{FF2B5EF4-FFF2-40B4-BE49-F238E27FC236}">
                <a16:creationId xmlns:a16="http://schemas.microsoft.com/office/drawing/2014/main" id="{77C29383-E0AF-5E4E-BC2C-DCEBAB440A72}"/>
              </a:ext>
            </a:extLst>
          </p:cNvPr>
          <p:cNvSpPr>
            <a:spLocks noGrp="1"/>
          </p:cNvSpPr>
          <p:nvPr>
            <p:ph type="body" sz="quarter" idx="10" hasCustomPrompt="1"/>
          </p:nvPr>
        </p:nvSpPr>
        <p:spPr>
          <a:xfrm>
            <a:off x="4128503" y="1925053"/>
            <a:ext cx="4483100" cy="3696100"/>
          </a:xfrm>
          <a:prstGeom prst="rect">
            <a:avLst/>
          </a:prstGeom>
        </p:spPr>
        <p:txBody>
          <a:bodyPr/>
          <a:lstStyle>
            <a:lvl1pPr>
              <a:defRPr/>
            </a:lvl1pPr>
            <a:lvl2pPr>
              <a:defRPr/>
            </a:lvl2pPr>
            <a:lvl3pPr>
              <a:defRPr/>
            </a:lvl3pPr>
          </a:lstStyle>
          <a:p>
            <a:pPr lvl="0"/>
            <a:r>
              <a:rPr lang="en-US" dirty="0"/>
              <a:t>Edit bullets</a:t>
            </a:r>
          </a:p>
          <a:p>
            <a:pPr lvl="1"/>
            <a:r>
              <a:rPr lang="en-US" dirty="0"/>
              <a:t>Second level</a:t>
            </a:r>
          </a:p>
          <a:p>
            <a:pPr lvl="2"/>
            <a:r>
              <a:rPr lang="en-US" dirty="0"/>
              <a:t>Third level</a:t>
            </a:r>
          </a:p>
          <a:p>
            <a:pPr lvl="0"/>
            <a:r>
              <a:rPr lang="en-US" dirty="0"/>
              <a:t>Edit bullets</a:t>
            </a:r>
          </a:p>
          <a:p>
            <a:pPr lvl="1"/>
            <a:r>
              <a:rPr lang="en-US" dirty="0"/>
              <a:t>Second level</a:t>
            </a:r>
          </a:p>
          <a:p>
            <a:pPr lvl="2"/>
            <a:r>
              <a:rPr lang="en-US" dirty="0"/>
              <a:t>Third level</a:t>
            </a:r>
          </a:p>
          <a:p>
            <a:pPr lvl="0"/>
            <a:r>
              <a:rPr lang="en-US" dirty="0"/>
              <a:t>Edit bullets</a:t>
            </a:r>
          </a:p>
          <a:p>
            <a:pPr lvl="1"/>
            <a:r>
              <a:rPr lang="en-US" dirty="0"/>
              <a:t>Second level</a:t>
            </a:r>
          </a:p>
          <a:p>
            <a:pPr lvl="2"/>
            <a:r>
              <a:rPr lang="en-US" dirty="0"/>
              <a:t>Third level</a:t>
            </a:r>
          </a:p>
          <a:p>
            <a:pPr lvl="2"/>
            <a:endParaRPr lang="en-US" dirty="0"/>
          </a:p>
          <a:p>
            <a:pPr lvl="3"/>
            <a:endParaRPr lang="en-US" dirty="0"/>
          </a:p>
        </p:txBody>
      </p:sp>
      <p:sp>
        <p:nvSpPr>
          <p:cNvPr id="6" name="Title 1">
            <a:extLst>
              <a:ext uri="{FF2B5EF4-FFF2-40B4-BE49-F238E27FC236}">
                <a16:creationId xmlns:a16="http://schemas.microsoft.com/office/drawing/2014/main" id="{3035EE96-A57A-B046-8CB9-3C511C82EDDD}"/>
              </a:ext>
            </a:extLst>
          </p:cNvPr>
          <p:cNvSpPr txBox="1">
            <a:spLocks/>
          </p:cNvSpPr>
          <p:nvPr userDrawn="1"/>
        </p:nvSpPr>
        <p:spPr>
          <a:xfrm>
            <a:off x="4128503" y="1212784"/>
            <a:ext cx="4483100" cy="5197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400" b="1" kern="1200">
                <a:solidFill>
                  <a:srgbClr val="9B2600"/>
                </a:solidFill>
                <a:latin typeface="Arial" panose="020B0604020202020204" pitchFamily="34" charset="0"/>
                <a:ea typeface="+mj-ea"/>
                <a:cs typeface="Arial" panose="020B0604020202020204" pitchFamily="34" charset="0"/>
              </a:defRPr>
            </a:lvl1pPr>
          </a:lstStyle>
          <a:p>
            <a:r>
              <a:rPr lang="en-US" sz="2800" dirty="0">
                <a:solidFill>
                  <a:srgbClr val="1A2E5A"/>
                </a:solidFill>
              </a:rPr>
              <a:t>Click to Edit Header</a:t>
            </a:r>
          </a:p>
        </p:txBody>
      </p:sp>
    </p:spTree>
    <p:extLst>
      <p:ext uri="{BB962C8B-B14F-4D97-AF65-F5344CB8AC3E}">
        <p14:creationId xmlns:p14="http://schemas.microsoft.com/office/powerpoint/2010/main" val="4143351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8-Left one content-right-Header-text">
    <p:spTree>
      <p:nvGrpSpPr>
        <p:cNvPr id="1" name=""/>
        <p:cNvGrpSpPr/>
        <p:nvPr/>
      </p:nvGrpSpPr>
      <p:grpSpPr>
        <a:xfrm>
          <a:off x="0" y="0"/>
          <a:ext cx="0" cy="0"/>
          <a:chOff x="0" y="0"/>
          <a:chExt cx="0" cy="0"/>
        </a:xfrm>
      </p:grpSpPr>
      <p:sp>
        <p:nvSpPr>
          <p:cNvPr id="3" name="Content Placeholder 2"/>
          <p:cNvSpPr>
            <a:spLocks noGrp="1"/>
          </p:cNvSpPr>
          <p:nvPr>
            <p:ph sz="half" idx="1" hasCustomPrompt="1"/>
          </p:nvPr>
        </p:nvSpPr>
        <p:spPr>
          <a:xfrm>
            <a:off x="0" y="736600"/>
            <a:ext cx="3946357" cy="5397500"/>
          </a:xfrm>
          <a:prstGeom prst="rect">
            <a:avLst/>
          </a:prstGeom>
        </p:spPr>
        <p:txBody>
          <a:bodyPr/>
          <a:lstStyle>
            <a:lvl1pPr marL="0" indent="0">
              <a:buNone/>
              <a:defRPr/>
            </a:lvl1pPr>
          </a:lstStyle>
          <a:p>
            <a:pPr lvl="0"/>
            <a:r>
              <a:rPr lang="en-US" dirty="0"/>
              <a:t>Click icon to add an object</a:t>
            </a:r>
          </a:p>
        </p:txBody>
      </p:sp>
      <p:sp>
        <p:nvSpPr>
          <p:cNvPr id="5" name="Text Placeholder 4">
            <a:extLst>
              <a:ext uri="{FF2B5EF4-FFF2-40B4-BE49-F238E27FC236}">
                <a16:creationId xmlns:a16="http://schemas.microsoft.com/office/drawing/2014/main" id="{77C29383-E0AF-5E4E-BC2C-DCEBAB440A72}"/>
              </a:ext>
            </a:extLst>
          </p:cNvPr>
          <p:cNvSpPr>
            <a:spLocks noGrp="1"/>
          </p:cNvSpPr>
          <p:nvPr>
            <p:ph type="body" sz="quarter" idx="10" hasCustomPrompt="1"/>
          </p:nvPr>
        </p:nvSpPr>
        <p:spPr>
          <a:xfrm>
            <a:off x="4157580" y="2138774"/>
            <a:ext cx="4483100" cy="1131303"/>
          </a:xfrm>
          <a:prstGeom prst="rect">
            <a:avLst/>
          </a:prstGeom>
        </p:spPr>
        <p:txBody>
          <a:bodyPr>
            <a:normAutofit/>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sz="1600" b="0">
                <a:solidFill>
                  <a:srgbClr val="29488D"/>
                </a:solidFill>
              </a:defRPr>
            </a:lvl1pPr>
            <a:lvl2pPr>
              <a:defRPr/>
            </a:lvl2pPr>
            <a:lvl3pPr marL="914400" indent="0">
              <a:buNone/>
              <a:defRPr/>
            </a:lvl3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Edit paragraph to be about three to four sentences long at the most. Second sentence will add more information. The third sentence will be added here.</a:t>
            </a:r>
          </a:p>
        </p:txBody>
      </p:sp>
      <p:sp>
        <p:nvSpPr>
          <p:cNvPr id="6" name="Title 1">
            <a:extLst>
              <a:ext uri="{FF2B5EF4-FFF2-40B4-BE49-F238E27FC236}">
                <a16:creationId xmlns:a16="http://schemas.microsoft.com/office/drawing/2014/main" id="{3035EE96-A57A-B046-8CB9-3C511C82EDDD}"/>
              </a:ext>
            </a:extLst>
          </p:cNvPr>
          <p:cNvSpPr txBox="1">
            <a:spLocks/>
          </p:cNvSpPr>
          <p:nvPr userDrawn="1"/>
        </p:nvSpPr>
        <p:spPr>
          <a:xfrm>
            <a:off x="4157580" y="1295994"/>
            <a:ext cx="4483100" cy="5197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400" b="1" kern="1200">
                <a:solidFill>
                  <a:srgbClr val="9B2600"/>
                </a:solidFill>
                <a:latin typeface="Arial" panose="020B0604020202020204" pitchFamily="34" charset="0"/>
                <a:ea typeface="+mj-ea"/>
                <a:cs typeface="Arial" panose="020B0604020202020204" pitchFamily="34" charset="0"/>
              </a:defRPr>
            </a:lvl1pPr>
          </a:lstStyle>
          <a:p>
            <a:r>
              <a:rPr lang="en-US" sz="2400" dirty="0">
                <a:solidFill>
                  <a:srgbClr val="BE8E2D"/>
                </a:solidFill>
              </a:rPr>
              <a:t>Edit Header</a:t>
            </a:r>
          </a:p>
        </p:txBody>
      </p:sp>
      <p:sp>
        <p:nvSpPr>
          <p:cNvPr id="9" name="Title 1">
            <a:extLst>
              <a:ext uri="{FF2B5EF4-FFF2-40B4-BE49-F238E27FC236}">
                <a16:creationId xmlns:a16="http://schemas.microsoft.com/office/drawing/2014/main" id="{EF0918CC-BAD8-4E43-B644-2D3F7D1F2A2A}"/>
              </a:ext>
            </a:extLst>
          </p:cNvPr>
          <p:cNvSpPr txBox="1">
            <a:spLocks/>
          </p:cNvSpPr>
          <p:nvPr userDrawn="1"/>
        </p:nvSpPr>
        <p:spPr>
          <a:xfrm>
            <a:off x="4157580" y="1843836"/>
            <a:ext cx="4483100" cy="28524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400" b="1" kern="1200">
                <a:solidFill>
                  <a:srgbClr val="9B2600"/>
                </a:solidFill>
                <a:latin typeface="Arial" panose="020B0604020202020204" pitchFamily="34" charset="0"/>
                <a:ea typeface="+mj-ea"/>
                <a:cs typeface="Arial" panose="020B0604020202020204" pitchFamily="34" charset="0"/>
              </a:defRPr>
            </a:lvl1pPr>
          </a:lstStyle>
          <a:p>
            <a:r>
              <a:rPr lang="en-US" sz="1800" dirty="0">
                <a:solidFill>
                  <a:srgbClr val="29488D"/>
                </a:solidFill>
              </a:rPr>
              <a:t>Edit Paragraph subhead</a:t>
            </a:r>
          </a:p>
        </p:txBody>
      </p:sp>
      <p:sp>
        <p:nvSpPr>
          <p:cNvPr id="10" name="Text Placeholder 4">
            <a:extLst>
              <a:ext uri="{FF2B5EF4-FFF2-40B4-BE49-F238E27FC236}">
                <a16:creationId xmlns:a16="http://schemas.microsoft.com/office/drawing/2014/main" id="{50305D9B-6568-7C40-A80D-0304C4918A9B}"/>
              </a:ext>
            </a:extLst>
          </p:cNvPr>
          <p:cNvSpPr>
            <a:spLocks noGrp="1"/>
          </p:cNvSpPr>
          <p:nvPr>
            <p:ph type="body" sz="quarter" idx="11" hasCustomPrompt="1"/>
          </p:nvPr>
        </p:nvSpPr>
        <p:spPr>
          <a:xfrm>
            <a:off x="4157580" y="3679315"/>
            <a:ext cx="4483100" cy="1131303"/>
          </a:xfrm>
          <a:prstGeom prst="rect">
            <a:avLst/>
          </a:prstGeom>
        </p:spPr>
        <p:txBody>
          <a:bodyPr>
            <a:normAutofit/>
          </a:bodyPr>
          <a:lstStyle>
            <a:lvl1pPr marL="0" marR="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sz="1600" b="0">
                <a:solidFill>
                  <a:srgbClr val="29488D"/>
                </a:solidFill>
              </a:defRPr>
            </a:lvl1pPr>
            <a:lvl2pPr>
              <a:defRPr/>
            </a:lvl2pPr>
            <a:lvl3pPr marL="914400" indent="0">
              <a:buNone/>
              <a:defRPr/>
            </a:lvl3pPr>
          </a:lstStyle>
          <a:p>
            <a:pPr marL="0" marR="0" lvl="0" indent="0" algn="l" defTabSz="914400" rtl="0" eaLnBrk="1" fontAlgn="auto" latinLnBrk="0" hangingPunct="1">
              <a:lnSpc>
                <a:spcPct val="90000"/>
              </a:lnSpc>
              <a:spcBef>
                <a:spcPts val="1000"/>
              </a:spcBef>
              <a:spcAft>
                <a:spcPts val="0"/>
              </a:spcAft>
              <a:buClr>
                <a:srgbClr val="29488D"/>
              </a:buClr>
              <a:buSzPct val="125000"/>
              <a:buFont typeface="Arial" panose="020B0604020202020204" pitchFamily="34" charset="0"/>
              <a:buNone/>
              <a:tabLst/>
              <a:defRPr/>
            </a:pPr>
            <a:r>
              <a:rPr lang="en-US" dirty="0"/>
              <a:t>Edit paragraph to be about three to four sentences long at the most. Second sentence will add more information. The third sentence will be added here.</a:t>
            </a:r>
          </a:p>
        </p:txBody>
      </p:sp>
      <p:sp>
        <p:nvSpPr>
          <p:cNvPr id="11" name="Title 1">
            <a:extLst>
              <a:ext uri="{FF2B5EF4-FFF2-40B4-BE49-F238E27FC236}">
                <a16:creationId xmlns:a16="http://schemas.microsoft.com/office/drawing/2014/main" id="{2CD2498A-3FD6-9E46-9563-FDB90648D5A0}"/>
              </a:ext>
            </a:extLst>
          </p:cNvPr>
          <p:cNvSpPr txBox="1">
            <a:spLocks/>
          </p:cNvSpPr>
          <p:nvPr userDrawn="1"/>
        </p:nvSpPr>
        <p:spPr>
          <a:xfrm>
            <a:off x="4157580" y="3394066"/>
            <a:ext cx="4424946" cy="28524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400" b="1" kern="1200">
                <a:solidFill>
                  <a:srgbClr val="9B2600"/>
                </a:solidFill>
                <a:latin typeface="Arial" panose="020B0604020202020204" pitchFamily="34" charset="0"/>
                <a:ea typeface="+mj-ea"/>
                <a:cs typeface="Arial" panose="020B0604020202020204" pitchFamily="34" charset="0"/>
              </a:defRPr>
            </a:lvl1pPr>
          </a:lstStyle>
          <a:p>
            <a:r>
              <a:rPr lang="en-US" sz="1800" dirty="0">
                <a:solidFill>
                  <a:srgbClr val="29488D"/>
                </a:solidFill>
              </a:rPr>
              <a:t>Edit Paragraph subhead</a:t>
            </a:r>
          </a:p>
        </p:txBody>
      </p:sp>
    </p:spTree>
    <p:extLst>
      <p:ext uri="{BB962C8B-B14F-4D97-AF65-F5344CB8AC3E}">
        <p14:creationId xmlns:p14="http://schemas.microsoft.com/office/powerpoint/2010/main" val="34964486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9-Picture left-text right">
    <p:spTree>
      <p:nvGrpSpPr>
        <p:cNvPr id="1" name=""/>
        <p:cNvGrpSpPr/>
        <p:nvPr/>
      </p:nvGrpSpPr>
      <p:grpSpPr>
        <a:xfrm>
          <a:off x="0" y="0"/>
          <a:ext cx="0" cy="0"/>
          <a:chOff x="0" y="0"/>
          <a:chExt cx="0" cy="0"/>
        </a:xfrm>
      </p:grpSpPr>
      <p:sp>
        <p:nvSpPr>
          <p:cNvPr id="2" name="Shape 45">
            <a:extLst>
              <a:ext uri="{FF2B5EF4-FFF2-40B4-BE49-F238E27FC236}">
                <a16:creationId xmlns:a16="http://schemas.microsoft.com/office/drawing/2014/main" id="{EF424991-27D8-F44B-B92B-6E0570DA99AF}"/>
              </a:ext>
            </a:extLst>
          </p:cNvPr>
          <p:cNvSpPr>
            <a:spLocks noGrp="1"/>
          </p:cNvSpPr>
          <p:nvPr>
            <p:ph type="pic" idx="2" hasCustomPrompt="1"/>
          </p:nvPr>
        </p:nvSpPr>
        <p:spPr>
          <a:xfrm>
            <a:off x="1" y="731520"/>
            <a:ext cx="4081112" cy="5380522"/>
          </a:xfrm>
          <a:prstGeom prst="rect">
            <a:avLst/>
          </a:prstGeom>
          <a:noFill/>
          <a:ln>
            <a:noFill/>
          </a:ln>
        </p:spPr>
        <p:txBody>
          <a:bodyPr spcFirstLastPara="1" wrap="square" lIns="91425" tIns="91425" rIns="91425" bIns="91425" anchor="t" anchorCtr="0">
            <a:normAutofit/>
          </a:bodyPr>
          <a:lstStyle>
            <a:lvl1pPr marR="0" lvl="0" algn="l" rtl="0">
              <a:lnSpc>
                <a:spcPct val="90000"/>
              </a:lnSpc>
              <a:spcBef>
                <a:spcPts val="1000"/>
              </a:spcBef>
              <a:spcAft>
                <a:spcPts val="0"/>
              </a:spcAft>
              <a:buClr>
                <a:srgbClr val="9B2600"/>
              </a:buClr>
              <a:buSzPts val="3000"/>
              <a:buFont typeface="Arial"/>
              <a:buNone/>
              <a:defRPr sz="1600" b="1" i="0" u="none" strike="noStrike" cap="none">
                <a:solidFill>
                  <a:srgbClr val="152C5E"/>
                </a:solidFill>
                <a:latin typeface="Arial"/>
                <a:ea typeface="Arial"/>
                <a:cs typeface="Arial"/>
                <a:sym typeface="Arial"/>
              </a:defRPr>
            </a:lvl1pPr>
            <a:lvl2pPr marR="0" lvl="1" algn="l" rtl="0">
              <a:lnSpc>
                <a:spcPct val="90000"/>
              </a:lnSpc>
              <a:spcBef>
                <a:spcPts val="500"/>
              </a:spcBef>
              <a:spcAft>
                <a:spcPts val="0"/>
              </a:spcAft>
              <a:buClr>
                <a:srgbClr val="152C5E"/>
              </a:buClr>
              <a:buSzPts val="2700"/>
              <a:buFont typeface="Arial"/>
              <a:buNone/>
              <a:defRPr sz="2000" b="0" i="0" u="none" strike="noStrike" cap="none">
                <a:solidFill>
                  <a:srgbClr val="152C5E"/>
                </a:solidFill>
                <a:latin typeface="Arial"/>
                <a:ea typeface="Arial"/>
                <a:cs typeface="Arial"/>
                <a:sym typeface="Arial"/>
              </a:defRPr>
            </a:lvl2pPr>
            <a:lvl3pPr marR="0" lvl="2" algn="l" rtl="0">
              <a:lnSpc>
                <a:spcPct val="90000"/>
              </a:lnSpc>
              <a:spcBef>
                <a:spcPts val="500"/>
              </a:spcBef>
              <a:spcAft>
                <a:spcPts val="0"/>
              </a:spcAft>
              <a:buClr>
                <a:srgbClr val="2E75B5"/>
              </a:buClr>
              <a:buSzPts val="2430"/>
              <a:buFont typeface="Arial"/>
              <a:buNone/>
              <a:defRPr sz="1800" b="0" i="0" u="none" strike="noStrike" cap="none">
                <a:solidFill>
                  <a:srgbClr val="152C5E"/>
                </a:solidFill>
                <a:latin typeface="Arial"/>
                <a:ea typeface="Arial"/>
                <a:cs typeface="Arial"/>
                <a:sym typeface="Arial"/>
              </a:defRPr>
            </a:lvl3pPr>
            <a:lvl4pPr marR="0" lvl="3" algn="l" rtl="0">
              <a:lnSpc>
                <a:spcPct val="90000"/>
              </a:lnSpc>
              <a:spcBef>
                <a:spcPts val="500"/>
              </a:spcBef>
              <a:spcAft>
                <a:spcPts val="0"/>
              </a:spcAft>
              <a:buClr>
                <a:srgbClr val="9B2600"/>
              </a:buClr>
              <a:buSzPts val="2430"/>
              <a:buFont typeface="Arial"/>
              <a:buChar char="•"/>
              <a:defRPr sz="1800" b="0" i="0" u="none" strike="noStrike" cap="none">
                <a:solidFill>
                  <a:srgbClr val="152C5E"/>
                </a:solidFill>
                <a:latin typeface="Arial"/>
                <a:ea typeface="Arial"/>
                <a:cs typeface="Arial"/>
                <a:sym typeface="Arial"/>
              </a:defRPr>
            </a:lvl4pPr>
            <a:lvl5pPr marR="0" lvl="4" algn="l" rtl="0">
              <a:lnSpc>
                <a:spcPct val="90000"/>
              </a:lnSpc>
              <a:spcBef>
                <a:spcPts val="500"/>
              </a:spcBef>
              <a:spcAft>
                <a:spcPts val="0"/>
              </a:spcAft>
              <a:buClr>
                <a:srgbClr val="CE9618"/>
              </a:buClr>
              <a:buSzPts val="2430"/>
              <a:buFont typeface="Arial"/>
              <a:buChar char="•"/>
              <a:defRPr sz="1800" b="0" i="0" u="none" strike="noStrike" cap="none">
                <a:solidFill>
                  <a:srgbClr val="152C5E"/>
                </a:solidFill>
                <a:latin typeface="Arial"/>
                <a:ea typeface="Arial"/>
                <a:cs typeface="Arial"/>
                <a:sym typeface="Arial"/>
              </a:defRPr>
            </a:lvl5pPr>
            <a:lvl6pPr marR="0" lvl="5"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R="0" lvl="6"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R="0" lvl="7"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R="0" lvl="8"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r>
              <a:rPr lang="en-US" dirty="0"/>
              <a:t>Click icon to insert picture</a:t>
            </a:r>
            <a:endParaRPr dirty="0"/>
          </a:p>
        </p:txBody>
      </p:sp>
      <p:sp>
        <p:nvSpPr>
          <p:cNvPr id="3" name="Title 1">
            <a:extLst>
              <a:ext uri="{FF2B5EF4-FFF2-40B4-BE49-F238E27FC236}">
                <a16:creationId xmlns:a16="http://schemas.microsoft.com/office/drawing/2014/main" id="{67332120-1322-9843-9013-62AF3326F3BE}"/>
              </a:ext>
            </a:extLst>
          </p:cNvPr>
          <p:cNvSpPr>
            <a:spLocks noGrp="1"/>
          </p:cNvSpPr>
          <p:nvPr>
            <p:ph type="title" hasCustomPrompt="1"/>
          </p:nvPr>
        </p:nvSpPr>
        <p:spPr>
          <a:xfrm>
            <a:off x="4421204" y="1684420"/>
            <a:ext cx="4114800" cy="413887"/>
          </a:xfrm>
          <a:prstGeom prst="rect">
            <a:avLst/>
          </a:prstGeom>
        </p:spPr>
        <p:txBody>
          <a:bodyPr>
            <a:noAutofit/>
          </a:bodyPr>
          <a:lstStyle>
            <a:lvl1pPr algn="l">
              <a:defRPr sz="2800" b="1">
                <a:solidFill>
                  <a:srgbClr val="1A2E5A"/>
                </a:solidFill>
              </a:defRPr>
            </a:lvl1pPr>
          </a:lstStyle>
          <a:p>
            <a:r>
              <a:rPr lang="en-US" dirty="0"/>
              <a:t>Click to Add Header</a:t>
            </a:r>
          </a:p>
        </p:txBody>
      </p:sp>
      <p:sp>
        <p:nvSpPr>
          <p:cNvPr id="4" name="Title 1">
            <a:extLst>
              <a:ext uri="{FF2B5EF4-FFF2-40B4-BE49-F238E27FC236}">
                <a16:creationId xmlns:a16="http://schemas.microsoft.com/office/drawing/2014/main" id="{FA38DBA7-5605-1140-8560-DEC3AE812A23}"/>
              </a:ext>
            </a:extLst>
          </p:cNvPr>
          <p:cNvSpPr txBox="1">
            <a:spLocks/>
          </p:cNvSpPr>
          <p:nvPr userDrawn="1"/>
        </p:nvSpPr>
        <p:spPr>
          <a:xfrm>
            <a:off x="4421204" y="2202582"/>
            <a:ext cx="4114800" cy="41388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400" b="0" kern="1200">
                <a:solidFill>
                  <a:srgbClr val="1A2E5A"/>
                </a:solidFill>
                <a:latin typeface="Arial" panose="020B0604020202020204" pitchFamily="34" charset="0"/>
                <a:ea typeface="+mj-ea"/>
                <a:cs typeface="Arial" panose="020B0604020202020204" pitchFamily="34" charset="0"/>
              </a:defRPr>
            </a:lvl1pPr>
          </a:lstStyle>
          <a:p>
            <a:r>
              <a:rPr lang="en-US" sz="2400" dirty="0"/>
              <a:t>Click to add text</a:t>
            </a:r>
          </a:p>
        </p:txBody>
      </p:sp>
    </p:spTree>
    <p:extLst>
      <p:ext uri="{BB962C8B-B14F-4D97-AF65-F5344CB8AC3E}">
        <p14:creationId xmlns:p14="http://schemas.microsoft.com/office/powerpoint/2010/main" val="27505959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0-Three content left-Header-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9372" y="1661643"/>
            <a:ext cx="4768850" cy="497358"/>
          </a:xfrm>
          <a:prstGeom prst="rect">
            <a:avLst/>
          </a:prstGeom>
        </p:spPr>
        <p:txBody>
          <a:bodyPr>
            <a:noAutofit/>
          </a:bodyPr>
          <a:lstStyle>
            <a:lvl1pPr algn="l">
              <a:defRPr sz="2800" b="0">
                <a:solidFill>
                  <a:srgbClr val="9B2600"/>
                </a:solidFill>
              </a:defRPr>
            </a:lvl1pPr>
          </a:lstStyle>
          <a:p>
            <a:r>
              <a:rPr lang="en-US" dirty="0"/>
              <a:t>Edit Header</a:t>
            </a:r>
          </a:p>
        </p:txBody>
      </p:sp>
      <p:sp>
        <p:nvSpPr>
          <p:cNvPr id="16" name="Content Placeholder 2">
            <a:extLst>
              <a:ext uri="{FF2B5EF4-FFF2-40B4-BE49-F238E27FC236}">
                <a16:creationId xmlns:a16="http://schemas.microsoft.com/office/drawing/2014/main" id="{1FE3560F-FB2E-F641-A4CD-AEF47290C2F7}"/>
              </a:ext>
            </a:extLst>
          </p:cNvPr>
          <p:cNvSpPr>
            <a:spLocks noGrp="1"/>
          </p:cNvSpPr>
          <p:nvPr>
            <p:ph sz="half" idx="1"/>
          </p:nvPr>
        </p:nvSpPr>
        <p:spPr>
          <a:xfrm>
            <a:off x="495301" y="990601"/>
            <a:ext cx="2305050" cy="1645086"/>
          </a:xfrm>
          <a:prstGeom prst="rect">
            <a:avLst/>
          </a:prstGeom>
        </p:spPr>
        <p:txBody>
          <a:bodyPr/>
          <a:lstStyle>
            <a:lvl1pPr marL="0" indent="0">
              <a:buNone/>
              <a:defRPr/>
            </a:lvl1pPr>
          </a:lstStyle>
          <a:p>
            <a:pPr lvl="0"/>
            <a:r>
              <a:rPr lang="en-US"/>
              <a:t>Edit Master text styles</a:t>
            </a:r>
          </a:p>
        </p:txBody>
      </p:sp>
      <p:sp>
        <p:nvSpPr>
          <p:cNvPr id="17" name="Content Placeholder 2">
            <a:extLst>
              <a:ext uri="{FF2B5EF4-FFF2-40B4-BE49-F238E27FC236}">
                <a16:creationId xmlns:a16="http://schemas.microsoft.com/office/drawing/2014/main" id="{04BAB586-C89C-0740-81D2-4E859F390413}"/>
              </a:ext>
            </a:extLst>
          </p:cNvPr>
          <p:cNvSpPr>
            <a:spLocks noGrp="1"/>
          </p:cNvSpPr>
          <p:nvPr>
            <p:ph sz="half" idx="10"/>
          </p:nvPr>
        </p:nvSpPr>
        <p:spPr>
          <a:xfrm>
            <a:off x="495300" y="2625507"/>
            <a:ext cx="2305050" cy="1645086"/>
          </a:xfrm>
          <a:prstGeom prst="rect">
            <a:avLst/>
          </a:prstGeom>
        </p:spPr>
        <p:txBody>
          <a:bodyPr/>
          <a:lstStyle>
            <a:lvl1pPr marL="0" indent="0">
              <a:buNone/>
              <a:defRPr/>
            </a:lvl1pPr>
          </a:lstStyle>
          <a:p>
            <a:pPr lvl="0"/>
            <a:r>
              <a:rPr lang="en-US"/>
              <a:t>Edit Master text styles</a:t>
            </a:r>
          </a:p>
        </p:txBody>
      </p:sp>
      <p:sp>
        <p:nvSpPr>
          <p:cNvPr id="18" name="Content Placeholder 2">
            <a:extLst>
              <a:ext uri="{FF2B5EF4-FFF2-40B4-BE49-F238E27FC236}">
                <a16:creationId xmlns:a16="http://schemas.microsoft.com/office/drawing/2014/main" id="{E7F66D3F-576D-C841-8E12-B8381D00878C}"/>
              </a:ext>
            </a:extLst>
          </p:cNvPr>
          <p:cNvSpPr>
            <a:spLocks noGrp="1"/>
          </p:cNvSpPr>
          <p:nvPr>
            <p:ph sz="half" idx="11"/>
          </p:nvPr>
        </p:nvSpPr>
        <p:spPr>
          <a:xfrm>
            <a:off x="495300" y="4260414"/>
            <a:ext cx="2305050" cy="1645086"/>
          </a:xfrm>
          <a:prstGeom prst="rect">
            <a:avLst/>
          </a:prstGeom>
        </p:spPr>
        <p:txBody>
          <a:bodyPr/>
          <a:lstStyle>
            <a:lvl1pPr marL="0" indent="0">
              <a:buNone/>
              <a:defRPr/>
            </a:lvl1pPr>
          </a:lstStyle>
          <a:p>
            <a:pPr lvl="0"/>
            <a:r>
              <a:rPr lang="en-US"/>
              <a:t>Edit Master text styles</a:t>
            </a:r>
          </a:p>
        </p:txBody>
      </p:sp>
      <p:sp>
        <p:nvSpPr>
          <p:cNvPr id="4" name="Text Placeholder 3">
            <a:extLst>
              <a:ext uri="{FF2B5EF4-FFF2-40B4-BE49-F238E27FC236}">
                <a16:creationId xmlns:a16="http://schemas.microsoft.com/office/drawing/2014/main" id="{02185CBF-F93D-4A4D-A944-BA0089B54B94}"/>
              </a:ext>
            </a:extLst>
          </p:cNvPr>
          <p:cNvSpPr>
            <a:spLocks noGrp="1"/>
          </p:cNvSpPr>
          <p:nvPr>
            <p:ph type="body" sz="quarter" idx="12" hasCustomPrompt="1"/>
          </p:nvPr>
        </p:nvSpPr>
        <p:spPr>
          <a:xfrm>
            <a:off x="2959372" y="2216151"/>
            <a:ext cx="4768850" cy="1631985"/>
          </a:xfrm>
          <a:prstGeom prst="rect">
            <a:avLst/>
          </a:prstGeom>
        </p:spPr>
        <p:txBody>
          <a:bodyPr>
            <a:normAutofit/>
          </a:bodyPr>
          <a:lstStyle>
            <a:lvl1pPr marL="0" indent="0">
              <a:buNone/>
              <a:defRPr sz="2200" b="0">
                <a:solidFill>
                  <a:srgbClr val="29488D"/>
                </a:solidFill>
              </a:defRPr>
            </a:lvl1pPr>
          </a:lstStyle>
          <a:p>
            <a:pPr lvl="0"/>
            <a:r>
              <a:rPr lang="en-US" dirty="0"/>
              <a:t>Edit text </a:t>
            </a:r>
          </a:p>
        </p:txBody>
      </p:sp>
    </p:spTree>
    <p:extLst>
      <p:ext uri="{BB962C8B-B14F-4D97-AF65-F5344CB8AC3E}">
        <p14:creationId xmlns:p14="http://schemas.microsoft.com/office/powerpoint/2010/main" val="12218824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1_Three content left-Header blue-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9372" y="1661643"/>
            <a:ext cx="4768850" cy="497358"/>
          </a:xfrm>
          <a:prstGeom prst="rect">
            <a:avLst/>
          </a:prstGeom>
        </p:spPr>
        <p:txBody>
          <a:bodyPr>
            <a:noAutofit/>
          </a:bodyPr>
          <a:lstStyle>
            <a:lvl1pPr algn="l">
              <a:defRPr sz="2800" b="0">
                <a:solidFill>
                  <a:srgbClr val="29488D"/>
                </a:solidFill>
              </a:defRPr>
            </a:lvl1pPr>
          </a:lstStyle>
          <a:p>
            <a:r>
              <a:rPr lang="en-US" dirty="0"/>
              <a:t>Edit Header</a:t>
            </a:r>
          </a:p>
        </p:txBody>
      </p:sp>
      <p:sp>
        <p:nvSpPr>
          <p:cNvPr id="16" name="Content Placeholder 2">
            <a:extLst>
              <a:ext uri="{FF2B5EF4-FFF2-40B4-BE49-F238E27FC236}">
                <a16:creationId xmlns:a16="http://schemas.microsoft.com/office/drawing/2014/main" id="{1FE3560F-FB2E-F641-A4CD-AEF47290C2F7}"/>
              </a:ext>
            </a:extLst>
          </p:cNvPr>
          <p:cNvSpPr>
            <a:spLocks noGrp="1"/>
          </p:cNvSpPr>
          <p:nvPr>
            <p:ph sz="half" idx="1"/>
          </p:nvPr>
        </p:nvSpPr>
        <p:spPr>
          <a:xfrm>
            <a:off x="495301" y="990601"/>
            <a:ext cx="2305050" cy="1645086"/>
          </a:xfrm>
          <a:prstGeom prst="rect">
            <a:avLst/>
          </a:prstGeom>
        </p:spPr>
        <p:txBody>
          <a:bodyPr/>
          <a:lstStyle>
            <a:lvl1pPr marL="0" indent="0">
              <a:buNone/>
              <a:defRPr/>
            </a:lvl1pPr>
          </a:lstStyle>
          <a:p>
            <a:pPr lvl="0"/>
            <a:r>
              <a:rPr lang="en-US"/>
              <a:t>Edit Master text styles</a:t>
            </a:r>
          </a:p>
        </p:txBody>
      </p:sp>
      <p:sp>
        <p:nvSpPr>
          <p:cNvPr id="17" name="Content Placeholder 2">
            <a:extLst>
              <a:ext uri="{FF2B5EF4-FFF2-40B4-BE49-F238E27FC236}">
                <a16:creationId xmlns:a16="http://schemas.microsoft.com/office/drawing/2014/main" id="{04BAB586-C89C-0740-81D2-4E859F390413}"/>
              </a:ext>
            </a:extLst>
          </p:cNvPr>
          <p:cNvSpPr>
            <a:spLocks noGrp="1"/>
          </p:cNvSpPr>
          <p:nvPr>
            <p:ph sz="half" idx="10"/>
          </p:nvPr>
        </p:nvSpPr>
        <p:spPr>
          <a:xfrm>
            <a:off x="495300" y="2625507"/>
            <a:ext cx="2305050" cy="1645086"/>
          </a:xfrm>
          <a:prstGeom prst="rect">
            <a:avLst/>
          </a:prstGeom>
        </p:spPr>
        <p:txBody>
          <a:bodyPr/>
          <a:lstStyle>
            <a:lvl1pPr marL="0" indent="0">
              <a:buNone/>
              <a:defRPr/>
            </a:lvl1pPr>
          </a:lstStyle>
          <a:p>
            <a:pPr lvl="0"/>
            <a:r>
              <a:rPr lang="en-US"/>
              <a:t>Edit Master text styles</a:t>
            </a:r>
          </a:p>
        </p:txBody>
      </p:sp>
      <p:sp>
        <p:nvSpPr>
          <p:cNvPr id="18" name="Content Placeholder 2">
            <a:extLst>
              <a:ext uri="{FF2B5EF4-FFF2-40B4-BE49-F238E27FC236}">
                <a16:creationId xmlns:a16="http://schemas.microsoft.com/office/drawing/2014/main" id="{E7F66D3F-576D-C841-8E12-B8381D00878C}"/>
              </a:ext>
            </a:extLst>
          </p:cNvPr>
          <p:cNvSpPr>
            <a:spLocks noGrp="1"/>
          </p:cNvSpPr>
          <p:nvPr>
            <p:ph sz="half" idx="11"/>
          </p:nvPr>
        </p:nvSpPr>
        <p:spPr>
          <a:xfrm>
            <a:off x="495300" y="4260414"/>
            <a:ext cx="2305050" cy="1645086"/>
          </a:xfrm>
          <a:prstGeom prst="rect">
            <a:avLst/>
          </a:prstGeom>
        </p:spPr>
        <p:txBody>
          <a:bodyPr/>
          <a:lstStyle>
            <a:lvl1pPr marL="0" indent="0">
              <a:buNone/>
              <a:defRPr/>
            </a:lvl1pPr>
          </a:lstStyle>
          <a:p>
            <a:pPr lvl="0"/>
            <a:r>
              <a:rPr lang="en-US"/>
              <a:t>Edit Master text styles</a:t>
            </a:r>
          </a:p>
        </p:txBody>
      </p:sp>
      <p:sp>
        <p:nvSpPr>
          <p:cNvPr id="4" name="Text Placeholder 3">
            <a:extLst>
              <a:ext uri="{FF2B5EF4-FFF2-40B4-BE49-F238E27FC236}">
                <a16:creationId xmlns:a16="http://schemas.microsoft.com/office/drawing/2014/main" id="{02185CBF-F93D-4A4D-A944-BA0089B54B94}"/>
              </a:ext>
            </a:extLst>
          </p:cNvPr>
          <p:cNvSpPr>
            <a:spLocks noGrp="1"/>
          </p:cNvSpPr>
          <p:nvPr>
            <p:ph type="body" sz="quarter" idx="12" hasCustomPrompt="1"/>
          </p:nvPr>
        </p:nvSpPr>
        <p:spPr>
          <a:xfrm>
            <a:off x="2959372" y="2216151"/>
            <a:ext cx="4768850" cy="1631985"/>
          </a:xfrm>
          <a:prstGeom prst="rect">
            <a:avLst/>
          </a:prstGeom>
        </p:spPr>
        <p:txBody>
          <a:bodyPr>
            <a:normAutofit/>
          </a:bodyPr>
          <a:lstStyle>
            <a:lvl1pPr marL="0" indent="0">
              <a:buNone/>
              <a:defRPr sz="2200" b="0">
                <a:solidFill>
                  <a:srgbClr val="29488D"/>
                </a:solidFill>
              </a:defRPr>
            </a:lvl1pPr>
          </a:lstStyle>
          <a:p>
            <a:pPr lvl="0"/>
            <a:r>
              <a:rPr lang="en-US" dirty="0"/>
              <a:t>Edit text </a:t>
            </a:r>
          </a:p>
        </p:txBody>
      </p:sp>
    </p:spTree>
    <p:extLst>
      <p:ext uri="{BB962C8B-B14F-4D97-AF65-F5344CB8AC3E}">
        <p14:creationId xmlns:p14="http://schemas.microsoft.com/office/powerpoint/2010/main" val="22305801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2_Three content left-Header gold-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9372" y="1661643"/>
            <a:ext cx="4768850" cy="497358"/>
          </a:xfrm>
          <a:prstGeom prst="rect">
            <a:avLst/>
          </a:prstGeom>
        </p:spPr>
        <p:txBody>
          <a:bodyPr>
            <a:noAutofit/>
          </a:bodyPr>
          <a:lstStyle>
            <a:lvl1pPr algn="l">
              <a:defRPr sz="2800" b="1">
                <a:solidFill>
                  <a:srgbClr val="BE8E2D"/>
                </a:solidFill>
              </a:defRPr>
            </a:lvl1pPr>
          </a:lstStyle>
          <a:p>
            <a:r>
              <a:rPr lang="en-US" dirty="0"/>
              <a:t>Edit Header</a:t>
            </a:r>
          </a:p>
        </p:txBody>
      </p:sp>
      <p:sp>
        <p:nvSpPr>
          <p:cNvPr id="16" name="Content Placeholder 2">
            <a:extLst>
              <a:ext uri="{FF2B5EF4-FFF2-40B4-BE49-F238E27FC236}">
                <a16:creationId xmlns:a16="http://schemas.microsoft.com/office/drawing/2014/main" id="{1FE3560F-FB2E-F641-A4CD-AEF47290C2F7}"/>
              </a:ext>
            </a:extLst>
          </p:cNvPr>
          <p:cNvSpPr>
            <a:spLocks noGrp="1"/>
          </p:cNvSpPr>
          <p:nvPr>
            <p:ph sz="half" idx="1"/>
          </p:nvPr>
        </p:nvSpPr>
        <p:spPr>
          <a:xfrm>
            <a:off x="495301" y="990601"/>
            <a:ext cx="2305050" cy="1645086"/>
          </a:xfrm>
          <a:prstGeom prst="rect">
            <a:avLst/>
          </a:prstGeom>
        </p:spPr>
        <p:txBody>
          <a:bodyPr/>
          <a:lstStyle>
            <a:lvl1pPr marL="0" indent="0">
              <a:buNone/>
              <a:defRPr/>
            </a:lvl1pPr>
          </a:lstStyle>
          <a:p>
            <a:pPr lvl="0"/>
            <a:r>
              <a:rPr lang="en-US"/>
              <a:t>Edit Master text styles</a:t>
            </a:r>
          </a:p>
        </p:txBody>
      </p:sp>
      <p:sp>
        <p:nvSpPr>
          <p:cNvPr id="17" name="Content Placeholder 2">
            <a:extLst>
              <a:ext uri="{FF2B5EF4-FFF2-40B4-BE49-F238E27FC236}">
                <a16:creationId xmlns:a16="http://schemas.microsoft.com/office/drawing/2014/main" id="{04BAB586-C89C-0740-81D2-4E859F390413}"/>
              </a:ext>
            </a:extLst>
          </p:cNvPr>
          <p:cNvSpPr>
            <a:spLocks noGrp="1"/>
          </p:cNvSpPr>
          <p:nvPr>
            <p:ph sz="half" idx="10"/>
          </p:nvPr>
        </p:nvSpPr>
        <p:spPr>
          <a:xfrm>
            <a:off x="495300" y="2625507"/>
            <a:ext cx="2305050" cy="1645086"/>
          </a:xfrm>
          <a:prstGeom prst="rect">
            <a:avLst/>
          </a:prstGeom>
        </p:spPr>
        <p:txBody>
          <a:bodyPr/>
          <a:lstStyle>
            <a:lvl1pPr marL="0" indent="0">
              <a:buNone/>
              <a:defRPr/>
            </a:lvl1pPr>
          </a:lstStyle>
          <a:p>
            <a:pPr lvl="0"/>
            <a:r>
              <a:rPr lang="en-US"/>
              <a:t>Edit Master text styles</a:t>
            </a:r>
          </a:p>
        </p:txBody>
      </p:sp>
      <p:sp>
        <p:nvSpPr>
          <p:cNvPr id="18" name="Content Placeholder 2">
            <a:extLst>
              <a:ext uri="{FF2B5EF4-FFF2-40B4-BE49-F238E27FC236}">
                <a16:creationId xmlns:a16="http://schemas.microsoft.com/office/drawing/2014/main" id="{E7F66D3F-576D-C841-8E12-B8381D00878C}"/>
              </a:ext>
            </a:extLst>
          </p:cNvPr>
          <p:cNvSpPr>
            <a:spLocks noGrp="1"/>
          </p:cNvSpPr>
          <p:nvPr>
            <p:ph sz="half" idx="11"/>
          </p:nvPr>
        </p:nvSpPr>
        <p:spPr>
          <a:xfrm>
            <a:off x="495300" y="4260414"/>
            <a:ext cx="2305050" cy="1645086"/>
          </a:xfrm>
          <a:prstGeom prst="rect">
            <a:avLst/>
          </a:prstGeom>
        </p:spPr>
        <p:txBody>
          <a:bodyPr/>
          <a:lstStyle>
            <a:lvl1pPr marL="0" indent="0">
              <a:buNone/>
              <a:defRPr/>
            </a:lvl1pPr>
          </a:lstStyle>
          <a:p>
            <a:pPr lvl="0"/>
            <a:r>
              <a:rPr lang="en-US"/>
              <a:t>Edit Master text styles</a:t>
            </a:r>
          </a:p>
        </p:txBody>
      </p:sp>
      <p:sp>
        <p:nvSpPr>
          <p:cNvPr id="4" name="Text Placeholder 3">
            <a:extLst>
              <a:ext uri="{FF2B5EF4-FFF2-40B4-BE49-F238E27FC236}">
                <a16:creationId xmlns:a16="http://schemas.microsoft.com/office/drawing/2014/main" id="{02185CBF-F93D-4A4D-A944-BA0089B54B94}"/>
              </a:ext>
            </a:extLst>
          </p:cNvPr>
          <p:cNvSpPr>
            <a:spLocks noGrp="1"/>
          </p:cNvSpPr>
          <p:nvPr>
            <p:ph type="body" sz="quarter" idx="12" hasCustomPrompt="1"/>
          </p:nvPr>
        </p:nvSpPr>
        <p:spPr>
          <a:xfrm>
            <a:off x="2959372" y="2216151"/>
            <a:ext cx="4768850" cy="1631985"/>
          </a:xfrm>
          <a:prstGeom prst="rect">
            <a:avLst/>
          </a:prstGeom>
        </p:spPr>
        <p:txBody>
          <a:bodyPr>
            <a:normAutofit/>
          </a:bodyPr>
          <a:lstStyle>
            <a:lvl1pPr marL="0" indent="0">
              <a:buNone/>
              <a:defRPr sz="2200" b="0">
                <a:solidFill>
                  <a:srgbClr val="29488D"/>
                </a:solidFill>
              </a:defRPr>
            </a:lvl1pPr>
          </a:lstStyle>
          <a:p>
            <a:pPr lvl="0"/>
            <a:r>
              <a:rPr lang="en-US" dirty="0"/>
              <a:t>Edit text </a:t>
            </a:r>
          </a:p>
        </p:txBody>
      </p:sp>
    </p:spTree>
    <p:extLst>
      <p:ext uri="{BB962C8B-B14F-4D97-AF65-F5344CB8AC3E}">
        <p14:creationId xmlns:p14="http://schemas.microsoft.com/office/powerpoint/2010/main" val="13006946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3-Three content left-Bullets righ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092722" y="1445743"/>
            <a:ext cx="4679675" cy="465608"/>
          </a:xfrm>
          <a:prstGeom prst="rect">
            <a:avLst/>
          </a:prstGeom>
        </p:spPr>
        <p:txBody>
          <a:bodyPr>
            <a:noAutofit/>
          </a:bodyPr>
          <a:lstStyle>
            <a:lvl1pPr algn="l">
              <a:defRPr sz="2800" b="0">
                <a:solidFill>
                  <a:srgbClr val="1A2E5A"/>
                </a:solidFill>
              </a:defRPr>
            </a:lvl1pPr>
          </a:lstStyle>
          <a:p>
            <a:r>
              <a:rPr lang="en-US" dirty="0"/>
              <a:t>Click to Add Header</a:t>
            </a:r>
          </a:p>
        </p:txBody>
      </p:sp>
      <p:sp>
        <p:nvSpPr>
          <p:cNvPr id="16" name="Content Placeholder 2">
            <a:extLst>
              <a:ext uri="{FF2B5EF4-FFF2-40B4-BE49-F238E27FC236}">
                <a16:creationId xmlns:a16="http://schemas.microsoft.com/office/drawing/2014/main" id="{1FE3560F-FB2E-F641-A4CD-AEF47290C2F7}"/>
              </a:ext>
            </a:extLst>
          </p:cNvPr>
          <p:cNvSpPr>
            <a:spLocks noGrp="1"/>
          </p:cNvSpPr>
          <p:nvPr>
            <p:ph sz="half" idx="1"/>
          </p:nvPr>
        </p:nvSpPr>
        <p:spPr>
          <a:xfrm>
            <a:off x="495301" y="990601"/>
            <a:ext cx="2476499" cy="1645086"/>
          </a:xfrm>
          <a:prstGeom prst="rect">
            <a:avLst/>
          </a:prstGeom>
        </p:spPr>
        <p:txBody>
          <a:bodyPr/>
          <a:lstStyle>
            <a:lvl1pPr marL="0" indent="0">
              <a:buNone/>
              <a:defRPr/>
            </a:lvl1pPr>
          </a:lstStyle>
          <a:p>
            <a:pPr lvl="0"/>
            <a:r>
              <a:rPr lang="en-US"/>
              <a:t>Edit Master text styles</a:t>
            </a:r>
          </a:p>
        </p:txBody>
      </p:sp>
      <p:sp>
        <p:nvSpPr>
          <p:cNvPr id="17" name="Content Placeholder 2">
            <a:extLst>
              <a:ext uri="{FF2B5EF4-FFF2-40B4-BE49-F238E27FC236}">
                <a16:creationId xmlns:a16="http://schemas.microsoft.com/office/drawing/2014/main" id="{04BAB586-C89C-0740-81D2-4E859F390413}"/>
              </a:ext>
            </a:extLst>
          </p:cNvPr>
          <p:cNvSpPr>
            <a:spLocks noGrp="1"/>
          </p:cNvSpPr>
          <p:nvPr>
            <p:ph sz="half" idx="10"/>
          </p:nvPr>
        </p:nvSpPr>
        <p:spPr>
          <a:xfrm>
            <a:off x="495300" y="2625507"/>
            <a:ext cx="2476500" cy="1645086"/>
          </a:xfrm>
          <a:prstGeom prst="rect">
            <a:avLst/>
          </a:prstGeom>
        </p:spPr>
        <p:txBody>
          <a:bodyPr/>
          <a:lstStyle>
            <a:lvl1pPr marL="0" indent="0">
              <a:buNone/>
              <a:defRPr/>
            </a:lvl1pPr>
          </a:lstStyle>
          <a:p>
            <a:pPr lvl="0"/>
            <a:r>
              <a:rPr lang="en-US"/>
              <a:t>Edit Master text styles</a:t>
            </a:r>
          </a:p>
        </p:txBody>
      </p:sp>
      <p:sp>
        <p:nvSpPr>
          <p:cNvPr id="18" name="Content Placeholder 2">
            <a:extLst>
              <a:ext uri="{FF2B5EF4-FFF2-40B4-BE49-F238E27FC236}">
                <a16:creationId xmlns:a16="http://schemas.microsoft.com/office/drawing/2014/main" id="{E7F66D3F-576D-C841-8E12-B8381D00878C}"/>
              </a:ext>
            </a:extLst>
          </p:cNvPr>
          <p:cNvSpPr>
            <a:spLocks noGrp="1"/>
          </p:cNvSpPr>
          <p:nvPr>
            <p:ph sz="half" idx="11"/>
          </p:nvPr>
        </p:nvSpPr>
        <p:spPr>
          <a:xfrm>
            <a:off x="495300" y="4260414"/>
            <a:ext cx="2476500" cy="1645086"/>
          </a:xfrm>
          <a:prstGeom prst="rect">
            <a:avLst/>
          </a:prstGeom>
        </p:spPr>
        <p:txBody>
          <a:bodyPr/>
          <a:lstStyle>
            <a:lvl1pPr marL="0" indent="0">
              <a:buNone/>
              <a:defRPr/>
            </a:lvl1pPr>
          </a:lstStyle>
          <a:p>
            <a:pPr lvl="0"/>
            <a:r>
              <a:rPr lang="en-US"/>
              <a:t>Edit Master text styles</a:t>
            </a:r>
          </a:p>
        </p:txBody>
      </p:sp>
      <p:sp>
        <p:nvSpPr>
          <p:cNvPr id="4" name="Text Placeholder 3">
            <a:extLst>
              <a:ext uri="{FF2B5EF4-FFF2-40B4-BE49-F238E27FC236}">
                <a16:creationId xmlns:a16="http://schemas.microsoft.com/office/drawing/2014/main" id="{02185CBF-F93D-4A4D-A944-BA0089B54B94}"/>
              </a:ext>
            </a:extLst>
          </p:cNvPr>
          <p:cNvSpPr>
            <a:spLocks noGrp="1"/>
          </p:cNvSpPr>
          <p:nvPr>
            <p:ph type="body" sz="quarter" idx="12"/>
          </p:nvPr>
        </p:nvSpPr>
        <p:spPr>
          <a:xfrm>
            <a:off x="3092447" y="1911351"/>
            <a:ext cx="4679950" cy="3269860"/>
          </a:xfrm>
          <a:prstGeom prst="rect">
            <a:avLst/>
          </a:prstGeom>
        </p:spPr>
        <p:txBody>
          <a:bodyPr/>
          <a:lstStyle>
            <a:lvl1pPr>
              <a:defRPr b="0">
                <a:solidFill>
                  <a:srgbClr val="29488D"/>
                </a:solidFill>
              </a:defRPr>
            </a:lvl1pPr>
            <a:lvl2pPr>
              <a:defRPr sz="1800" b="0">
                <a:solidFill>
                  <a:srgbClr val="29488D"/>
                </a:solidFill>
              </a:defRPr>
            </a:lvl2pPr>
            <a:lvl3pPr>
              <a:defRPr sz="1400">
                <a:solidFill>
                  <a:srgbClr val="29488D"/>
                </a:solidFill>
              </a:defRPr>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75980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3-Three content left-Brick Header-Bullets righ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092722" y="1445743"/>
            <a:ext cx="4679675" cy="465608"/>
          </a:xfrm>
          <a:prstGeom prst="rect">
            <a:avLst/>
          </a:prstGeom>
        </p:spPr>
        <p:txBody>
          <a:bodyPr>
            <a:noAutofit/>
          </a:bodyPr>
          <a:lstStyle>
            <a:lvl1pPr algn="l">
              <a:defRPr sz="2800" b="0">
                <a:solidFill>
                  <a:srgbClr val="9B2600"/>
                </a:solidFill>
              </a:defRPr>
            </a:lvl1pPr>
          </a:lstStyle>
          <a:p>
            <a:r>
              <a:rPr lang="en-US" dirty="0"/>
              <a:t>Click to Add Header</a:t>
            </a:r>
          </a:p>
        </p:txBody>
      </p:sp>
      <p:sp>
        <p:nvSpPr>
          <p:cNvPr id="16" name="Content Placeholder 2">
            <a:extLst>
              <a:ext uri="{FF2B5EF4-FFF2-40B4-BE49-F238E27FC236}">
                <a16:creationId xmlns:a16="http://schemas.microsoft.com/office/drawing/2014/main" id="{1FE3560F-FB2E-F641-A4CD-AEF47290C2F7}"/>
              </a:ext>
            </a:extLst>
          </p:cNvPr>
          <p:cNvSpPr>
            <a:spLocks noGrp="1"/>
          </p:cNvSpPr>
          <p:nvPr>
            <p:ph sz="half" idx="1" hasCustomPrompt="1"/>
          </p:nvPr>
        </p:nvSpPr>
        <p:spPr>
          <a:xfrm>
            <a:off x="495301" y="990601"/>
            <a:ext cx="2476499" cy="1645086"/>
          </a:xfrm>
          <a:prstGeom prst="rect">
            <a:avLst/>
          </a:prstGeom>
        </p:spPr>
        <p:txBody>
          <a:bodyPr>
            <a:normAutofit/>
          </a:bodyPr>
          <a:lstStyle>
            <a:lvl1pPr marL="0" indent="0">
              <a:buNone/>
              <a:defRPr sz="1400"/>
            </a:lvl1pPr>
          </a:lstStyle>
          <a:p>
            <a:pPr lvl="0"/>
            <a:r>
              <a:rPr lang="en-US" dirty="0"/>
              <a:t>Click on an icon to add object</a:t>
            </a:r>
          </a:p>
        </p:txBody>
      </p:sp>
      <p:sp>
        <p:nvSpPr>
          <p:cNvPr id="17" name="Content Placeholder 2">
            <a:extLst>
              <a:ext uri="{FF2B5EF4-FFF2-40B4-BE49-F238E27FC236}">
                <a16:creationId xmlns:a16="http://schemas.microsoft.com/office/drawing/2014/main" id="{04BAB586-C89C-0740-81D2-4E859F390413}"/>
              </a:ext>
            </a:extLst>
          </p:cNvPr>
          <p:cNvSpPr>
            <a:spLocks noGrp="1"/>
          </p:cNvSpPr>
          <p:nvPr>
            <p:ph sz="half" idx="10" hasCustomPrompt="1"/>
          </p:nvPr>
        </p:nvSpPr>
        <p:spPr>
          <a:xfrm>
            <a:off x="495300" y="2625507"/>
            <a:ext cx="2476500" cy="1645086"/>
          </a:xfrm>
          <a:prstGeom prst="rect">
            <a:avLst/>
          </a:prstGeom>
        </p:spPr>
        <p:txBody>
          <a:bodyPr>
            <a:normAutofit/>
          </a:bodyPr>
          <a:lstStyle>
            <a:lvl1pPr marL="0" indent="0">
              <a:buNone/>
              <a:defRPr sz="1400"/>
            </a:lvl1pPr>
          </a:lstStyle>
          <a:p>
            <a:pPr lvl="0"/>
            <a:r>
              <a:rPr lang="en-US" dirty="0"/>
              <a:t>Click on an icon to add object</a:t>
            </a:r>
          </a:p>
        </p:txBody>
      </p:sp>
      <p:sp>
        <p:nvSpPr>
          <p:cNvPr id="18" name="Content Placeholder 2">
            <a:extLst>
              <a:ext uri="{FF2B5EF4-FFF2-40B4-BE49-F238E27FC236}">
                <a16:creationId xmlns:a16="http://schemas.microsoft.com/office/drawing/2014/main" id="{E7F66D3F-576D-C841-8E12-B8381D00878C}"/>
              </a:ext>
            </a:extLst>
          </p:cNvPr>
          <p:cNvSpPr>
            <a:spLocks noGrp="1"/>
          </p:cNvSpPr>
          <p:nvPr>
            <p:ph sz="half" idx="11" hasCustomPrompt="1"/>
          </p:nvPr>
        </p:nvSpPr>
        <p:spPr>
          <a:xfrm>
            <a:off x="495300" y="4260414"/>
            <a:ext cx="2476500" cy="1645086"/>
          </a:xfrm>
          <a:prstGeom prst="rect">
            <a:avLst/>
          </a:prstGeom>
        </p:spPr>
        <p:txBody>
          <a:bodyPr>
            <a:normAutofit/>
          </a:bodyPr>
          <a:lstStyle>
            <a:lvl1pPr marL="0" indent="0">
              <a:buNone/>
              <a:defRPr sz="1400"/>
            </a:lvl1pPr>
          </a:lstStyle>
          <a:p>
            <a:pPr lvl="0"/>
            <a:r>
              <a:rPr lang="en-US" dirty="0"/>
              <a:t>Click on an icon to add object</a:t>
            </a:r>
          </a:p>
        </p:txBody>
      </p:sp>
      <p:sp>
        <p:nvSpPr>
          <p:cNvPr id="4" name="Text Placeholder 3">
            <a:extLst>
              <a:ext uri="{FF2B5EF4-FFF2-40B4-BE49-F238E27FC236}">
                <a16:creationId xmlns:a16="http://schemas.microsoft.com/office/drawing/2014/main" id="{02185CBF-F93D-4A4D-A944-BA0089B54B94}"/>
              </a:ext>
            </a:extLst>
          </p:cNvPr>
          <p:cNvSpPr>
            <a:spLocks noGrp="1"/>
          </p:cNvSpPr>
          <p:nvPr>
            <p:ph type="body" sz="quarter" idx="12"/>
          </p:nvPr>
        </p:nvSpPr>
        <p:spPr>
          <a:xfrm>
            <a:off x="3092447" y="1911351"/>
            <a:ext cx="4679950" cy="3269860"/>
          </a:xfrm>
          <a:prstGeom prst="rect">
            <a:avLst/>
          </a:prstGeom>
        </p:spPr>
        <p:txBody>
          <a:bodyPr/>
          <a:lstStyle>
            <a:lvl1pPr>
              <a:defRPr b="0">
                <a:solidFill>
                  <a:srgbClr val="29488D"/>
                </a:solidFill>
              </a:defRPr>
            </a:lvl1pPr>
            <a:lvl2pPr>
              <a:defRPr sz="1800" b="0">
                <a:solidFill>
                  <a:srgbClr val="29488D"/>
                </a:solidFill>
              </a:defRPr>
            </a:lvl2pPr>
            <a:lvl3pPr>
              <a:defRPr sz="1400">
                <a:solidFill>
                  <a:srgbClr val="29488D"/>
                </a:solidFill>
              </a:defRPr>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012754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4_Three content left-Gold Header-Bullets righ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092722" y="1445743"/>
            <a:ext cx="4679675" cy="465608"/>
          </a:xfrm>
          <a:prstGeom prst="rect">
            <a:avLst/>
          </a:prstGeom>
        </p:spPr>
        <p:txBody>
          <a:bodyPr>
            <a:noAutofit/>
          </a:bodyPr>
          <a:lstStyle>
            <a:lvl1pPr algn="l">
              <a:defRPr sz="2800" b="1">
                <a:solidFill>
                  <a:srgbClr val="BE8E2D"/>
                </a:solidFill>
              </a:defRPr>
            </a:lvl1pPr>
          </a:lstStyle>
          <a:p>
            <a:r>
              <a:rPr lang="en-US" dirty="0"/>
              <a:t>Click to Add Header</a:t>
            </a:r>
          </a:p>
        </p:txBody>
      </p:sp>
      <p:sp>
        <p:nvSpPr>
          <p:cNvPr id="16" name="Content Placeholder 2">
            <a:extLst>
              <a:ext uri="{FF2B5EF4-FFF2-40B4-BE49-F238E27FC236}">
                <a16:creationId xmlns:a16="http://schemas.microsoft.com/office/drawing/2014/main" id="{1FE3560F-FB2E-F641-A4CD-AEF47290C2F7}"/>
              </a:ext>
            </a:extLst>
          </p:cNvPr>
          <p:cNvSpPr>
            <a:spLocks noGrp="1"/>
          </p:cNvSpPr>
          <p:nvPr>
            <p:ph sz="half" idx="1"/>
          </p:nvPr>
        </p:nvSpPr>
        <p:spPr>
          <a:xfrm>
            <a:off x="495301" y="990601"/>
            <a:ext cx="2476499" cy="1645086"/>
          </a:xfrm>
          <a:prstGeom prst="rect">
            <a:avLst/>
          </a:prstGeom>
        </p:spPr>
        <p:txBody>
          <a:bodyPr/>
          <a:lstStyle>
            <a:lvl1pPr marL="0" indent="0">
              <a:buNone/>
              <a:defRPr/>
            </a:lvl1pPr>
          </a:lstStyle>
          <a:p>
            <a:pPr lvl="0"/>
            <a:r>
              <a:rPr lang="en-US"/>
              <a:t>Edit Master text styles</a:t>
            </a:r>
          </a:p>
        </p:txBody>
      </p:sp>
      <p:sp>
        <p:nvSpPr>
          <p:cNvPr id="17" name="Content Placeholder 2">
            <a:extLst>
              <a:ext uri="{FF2B5EF4-FFF2-40B4-BE49-F238E27FC236}">
                <a16:creationId xmlns:a16="http://schemas.microsoft.com/office/drawing/2014/main" id="{04BAB586-C89C-0740-81D2-4E859F390413}"/>
              </a:ext>
            </a:extLst>
          </p:cNvPr>
          <p:cNvSpPr>
            <a:spLocks noGrp="1"/>
          </p:cNvSpPr>
          <p:nvPr>
            <p:ph sz="half" idx="10"/>
          </p:nvPr>
        </p:nvSpPr>
        <p:spPr>
          <a:xfrm>
            <a:off x="495300" y="2625507"/>
            <a:ext cx="2476500" cy="1645086"/>
          </a:xfrm>
          <a:prstGeom prst="rect">
            <a:avLst/>
          </a:prstGeom>
        </p:spPr>
        <p:txBody>
          <a:bodyPr/>
          <a:lstStyle>
            <a:lvl1pPr marL="0" indent="0">
              <a:buNone/>
              <a:defRPr/>
            </a:lvl1pPr>
          </a:lstStyle>
          <a:p>
            <a:pPr lvl="0"/>
            <a:r>
              <a:rPr lang="en-US"/>
              <a:t>Edit Master text styles</a:t>
            </a:r>
          </a:p>
        </p:txBody>
      </p:sp>
      <p:sp>
        <p:nvSpPr>
          <p:cNvPr id="18" name="Content Placeholder 2">
            <a:extLst>
              <a:ext uri="{FF2B5EF4-FFF2-40B4-BE49-F238E27FC236}">
                <a16:creationId xmlns:a16="http://schemas.microsoft.com/office/drawing/2014/main" id="{E7F66D3F-576D-C841-8E12-B8381D00878C}"/>
              </a:ext>
            </a:extLst>
          </p:cNvPr>
          <p:cNvSpPr>
            <a:spLocks noGrp="1"/>
          </p:cNvSpPr>
          <p:nvPr>
            <p:ph sz="half" idx="11"/>
          </p:nvPr>
        </p:nvSpPr>
        <p:spPr>
          <a:xfrm>
            <a:off x="495300" y="4260414"/>
            <a:ext cx="2476500" cy="1645086"/>
          </a:xfrm>
          <a:prstGeom prst="rect">
            <a:avLst/>
          </a:prstGeom>
        </p:spPr>
        <p:txBody>
          <a:bodyPr/>
          <a:lstStyle>
            <a:lvl1pPr marL="0" indent="0">
              <a:buNone/>
              <a:defRPr/>
            </a:lvl1pPr>
          </a:lstStyle>
          <a:p>
            <a:pPr lvl="0"/>
            <a:r>
              <a:rPr lang="en-US"/>
              <a:t>Edit Master text styles</a:t>
            </a:r>
          </a:p>
        </p:txBody>
      </p:sp>
      <p:sp>
        <p:nvSpPr>
          <p:cNvPr id="4" name="Text Placeholder 3">
            <a:extLst>
              <a:ext uri="{FF2B5EF4-FFF2-40B4-BE49-F238E27FC236}">
                <a16:creationId xmlns:a16="http://schemas.microsoft.com/office/drawing/2014/main" id="{02185CBF-F93D-4A4D-A944-BA0089B54B94}"/>
              </a:ext>
            </a:extLst>
          </p:cNvPr>
          <p:cNvSpPr>
            <a:spLocks noGrp="1"/>
          </p:cNvSpPr>
          <p:nvPr>
            <p:ph type="body" sz="quarter" idx="12"/>
          </p:nvPr>
        </p:nvSpPr>
        <p:spPr>
          <a:xfrm>
            <a:off x="3092447" y="1911351"/>
            <a:ext cx="4679950" cy="3269860"/>
          </a:xfrm>
          <a:prstGeom prst="rect">
            <a:avLst/>
          </a:prstGeom>
        </p:spPr>
        <p:txBody>
          <a:bodyPr/>
          <a:lstStyle>
            <a:lvl1pPr>
              <a:defRPr b="0">
                <a:solidFill>
                  <a:srgbClr val="29488D"/>
                </a:solidFill>
              </a:defRPr>
            </a:lvl1pPr>
            <a:lvl2pPr>
              <a:defRPr sz="1800" b="0">
                <a:solidFill>
                  <a:srgbClr val="29488D"/>
                </a:solidFill>
              </a:defRPr>
            </a:lvl2pPr>
            <a:lvl3pPr>
              <a:defRPr sz="1400">
                <a:solidFill>
                  <a:srgbClr val="29488D"/>
                </a:solidFill>
              </a:defRPr>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48310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5-MEDIA-VIDEO-Full-Page">
    <p:spTree>
      <p:nvGrpSpPr>
        <p:cNvPr id="1" name=""/>
        <p:cNvGrpSpPr/>
        <p:nvPr/>
      </p:nvGrpSpPr>
      <p:grpSpPr>
        <a:xfrm>
          <a:off x="0" y="0"/>
          <a:ext cx="0" cy="0"/>
          <a:chOff x="0" y="0"/>
          <a:chExt cx="0" cy="0"/>
        </a:xfrm>
      </p:grpSpPr>
      <p:sp>
        <p:nvSpPr>
          <p:cNvPr id="3" name="Media Placeholder 2">
            <a:extLst>
              <a:ext uri="{FF2B5EF4-FFF2-40B4-BE49-F238E27FC236}">
                <a16:creationId xmlns:a16="http://schemas.microsoft.com/office/drawing/2014/main" id="{BABC69B6-BBD3-5048-9D38-98A97F60ED27}"/>
              </a:ext>
            </a:extLst>
          </p:cNvPr>
          <p:cNvSpPr>
            <a:spLocks noGrp="1"/>
          </p:cNvSpPr>
          <p:nvPr>
            <p:ph type="media" sz="quarter" idx="10"/>
          </p:nvPr>
        </p:nvSpPr>
        <p:spPr>
          <a:xfrm>
            <a:off x="0" y="722313"/>
            <a:ext cx="9144000" cy="5389562"/>
          </a:xfrm>
          <a:prstGeom prst="rect">
            <a:avLst/>
          </a:prstGeom>
        </p:spPr>
        <p:txBody>
          <a:bodyPr/>
          <a:lstStyle>
            <a:lvl1pPr marL="0" indent="0">
              <a:buNone/>
              <a:defRPr/>
            </a:lvl1pPr>
          </a:lstStyle>
          <a:p>
            <a:r>
              <a:rPr lang="en-US"/>
              <a:t>Click icon to add media</a:t>
            </a:r>
            <a:endParaRPr lang="en-US" dirty="0"/>
          </a:p>
        </p:txBody>
      </p:sp>
    </p:spTree>
    <p:extLst>
      <p:ext uri="{BB962C8B-B14F-4D97-AF65-F5344CB8AC3E}">
        <p14:creationId xmlns:p14="http://schemas.microsoft.com/office/powerpoint/2010/main" val="14645457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RESOURCES-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2F21D-6435-7F41-AAA0-82EA4A9EAB00}"/>
              </a:ext>
            </a:extLst>
          </p:cNvPr>
          <p:cNvSpPr>
            <a:spLocks noGrp="1"/>
          </p:cNvSpPr>
          <p:nvPr>
            <p:ph type="title" hasCustomPrompt="1"/>
          </p:nvPr>
        </p:nvSpPr>
        <p:spPr>
          <a:xfrm>
            <a:off x="3195585" y="1107000"/>
            <a:ext cx="4783757" cy="574186"/>
          </a:xfrm>
          <a:prstGeom prst="rect">
            <a:avLst/>
          </a:prstGeom>
        </p:spPr>
        <p:txBody>
          <a:bodyPr/>
          <a:lstStyle>
            <a:lvl1pPr algn="l">
              <a:defRPr/>
            </a:lvl1pPr>
          </a:lstStyle>
          <a:p>
            <a:r>
              <a:rPr lang="en-US" dirty="0"/>
              <a:t>RESOURCES</a:t>
            </a:r>
          </a:p>
        </p:txBody>
      </p:sp>
      <p:pic>
        <p:nvPicPr>
          <p:cNvPr id="3" name="Picture 2" descr="left_globe.png">
            <a:extLst>
              <a:ext uri="{FF2B5EF4-FFF2-40B4-BE49-F238E27FC236}">
                <a16:creationId xmlns:a16="http://schemas.microsoft.com/office/drawing/2014/main" id="{CF75B0C0-9BD0-EB41-9225-91CA06FFFE11}"/>
              </a:ext>
            </a:extLst>
          </p:cNvPr>
          <p:cNvPicPr>
            <a:picLocks noChangeAspect="1"/>
          </p:cNvPicPr>
          <p:nvPr userDrawn="1"/>
        </p:nvPicPr>
        <p:blipFill>
          <a:blip r:embed="rId2"/>
          <a:stretch>
            <a:fillRect/>
          </a:stretch>
        </p:blipFill>
        <p:spPr>
          <a:xfrm>
            <a:off x="0" y="833015"/>
            <a:ext cx="2724839" cy="5201965"/>
          </a:xfrm>
          <a:prstGeom prst="rect">
            <a:avLst/>
          </a:prstGeom>
        </p:spPr>
      </p:pic>
      <p:sp>
        <p:nvSpPr>
          <p:cNvPr id="5" name="Text Placeholder 5">
            <a:extLst>
              <a:ext uri="{FF2B5EF4-FFF2-40B4-BE49-F238E27FC236}">
                <a16:creationId xmlns:a16="http://schemas.microsoft.com/office/drawing/2014/main" id="{07509D6E-0047-BB47-8774-390A50E7CFF2}"/>
              </a:ext>
            </a:extLst>
          </p:cNvPr>
          <p:cNvSpPr>
            <a:spLocks noGrp="1"/>
          </p:cNvSpPr>
          <p:nvPr>
            <p:ph type="body" sz="quarter" idx="10" hasCustomPrompt="1"/>
          </p:nvPr>
        </p:nvSpPr>
        <p:spPr>
          <a:xfrm>
            <a:off x="3195585" y="1785742"/>
            <a:ext cx="4783757" cy="4119757"/>
          </a:xfrm>
          <a:prstGeom prst="rect">
            <a:avLst/>
          </a:prstGeom>
        </p:spPr>
        <p:txBody>
          <a:bodyPr/>
          <a:lstStyle>
            <a:lvl1pPr>
              <a:defRPr sz="2000" b="0"/>
            </a:lvl1pPr>
            <a:lvl2pPr marL="457200" indent="0">
              <a:buClr>
                <a:srgbClr val="0E7FC4"/>
              </a:buClr>
              <a:buNone/>
              <a:defRPr sz="1400" i="1">
                <a:solidFill>
                  <a:srgbClr val="29488D"/>
                </a:solidFill>
              </a:defRPr>
            </a:lvl2pPr>
            <a:lvl3pPr>
              <a:defRPr sz="2000"/>
            </a:lvl3pPr>
            <a:lvl4pPr>
              <a:defRPr sz="2000"/>
            </a:lvl4pPr>
          </a:lstStyle>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1"/>
            <a:endParaRPr lang="en-US" dirty="0"/>
          </a:p>
          <a:p>
            <a:pPr lvl="0"/>
            <a:endParaRPr lang="en-US" dirty="0"/>
          </a:p>
        </p:txBody>
      </p:sp>
    </p:spTree>
    <p:extLst>
      <p:ext uri="{BB962C8B-B14F-4D97-AF65-F5344CB8AC3E}">
        <p14:creationId xmlns:p14="http://schemas.microsoft.com/office/powerpoint/2010/main" val="2366369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6-Resources-three object-bullets right">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D6075B45-AD9F-624C-9BE9-E4F124683B6D}"/>
              </a:ext>
            </a:extLst>
          </p:cNvPr>
          <p:cNvSpPr>
            <a:spLocks noGrp="1"/>
          </p:cNvSpPr>
          <p:nvPr>
            <p:ph sz="half" idx="1" hasCustomPrompt="1"/>
          </p:nvPr>
        </p:nvSpPr>
        <p:spPr>
          <a:xfrm>
            <a:off x="-6349" y="717551"/>
            <a:ext cx="2743199" cy="1665041"/>
          </a:xfrm>
          <a:prstGeom prst="rect">
            <a:avLst/>
          </a:prstGeom>
        </p:spPr>
        <p:txBody>
          <a:bodyPr>
            <a:normAutofit/>
          </a:bodyPr>
          <a:lstStyle>
            <a:lvl1pPr marL="0" indent="0">
              <a:buNone/>
              <a:defRPr sz="1400"/>
            </a:lvl1pPr>
          </a:lstStyle>
          <a:p>
            <a:pPr lvl="0"/>
            <a:r>
              <a:rPr lang="en-US" sz="1400" dirty="0"/>
              <a:t>Click on an icon to add object</a:t>
            </a:r>
            <a:endParaRPr lang="en-US" dirty="0"/>
          </a:p>
        </p:txBody>
      </p:sp>
      <p:sp>
        <p:nvSpPr>
          <p:cNvPr id="7" name="Content Placeholder 2">
            <a:extLst>
              <a:ext uri="{FF2B5EF4-FFF2-40B4-BE49-F238E27FC236}">
                <a16:creationId xmlns:a16="http://schemas.microsoft.com/office/drawing/2014/main" id="{35E84CF7-4F55-774F-A728-E1EC71F23A51}"/>
              </a:ext>
            </a:extLst>
          </p:cNvPr>
          <p:cNvSpPr>
            <a:spLocks noGrp="1"/>
          </p:cNvSpPr>
          <p:nvPr>
            <p:ph sz="half" idx="11" hasCustomPrompt="1"/>
          </p:nvPr>
        </p:nvSpPr>
        <p:spPr>
          <a:xfrm>
            <a:off x="-6350" y="2486025"/>
            <a:ext cx="2743200" cy="1667412"/>
          </a:xfrm>
          <a:prstGeom prst="rect">
            <a:avLst/>
          </a:prstGeom>
        </p:spPr>
        <p:txBody>
          <a:bodyPr>
            <a:normAutofit/>
          </a:bodyPr>
          <a:lstStyle>
            <a:lvl1pPr marL="0" indent="0">
              <a:buNone/>
              <a:defRPr sz="1400"/>
            </a:lvl1pPr>
          </a:lstStyle>
          <a:p>
            <a:pPr lvl="0"/>
            <a:r>
              <a:rPr lang="en-US" sz="1400" dirty="0"/>
              <a:t>Click on an icon to add object</a:t>
            </a:r>
            <a:endParaRPr lang="en-US" dirty="0"/>
          </a:p>
        </p:txBody>
      </p:sp>
      <p:sp>
        <p:nvSpPr>
          <p:cNvPr id="8" name="Content Placeholder 2">
            <a:extLst>
              <a:ext uri="{FF2B5EF4-FFF2-40B4-BE49-F238E27FC236}">
                <a16:creationId xmlns:a16="http://schemas.microsoft.com/office/drawing/2014/main" id="{31689D8D-E277-0948-B4B0-FC90D26F7F78}"/>
              </a:ext>
            </a:extLst>
          </p:cNvPr>
          <p:cNvSpPr>
            <a:spLocks noGrp="1"/>
          </p:cNvSpPr>
          <p:nvPr>
            <p:ph sz="half" idx="12" hasCustomPrompt="1"/>
          </p:nvPr>
        </p:nvSpPr>
        <p:spPr>
          <a:xfrm>
            <a:off x="-6350" y="4260414"/>
            <a:ext cx="2743200" cy="1867336"/>
          </a:xfrm>
          <a:prstGeom prst="rect">
            <a:avLst/>
          </a:prstGeom>
        </p:spPr>
        <p:txBody>
          <a:bodyPr>
            <a:normAutofit/>
          </a:bodyPr>
          <a:lstStyle>
            <a:lvl1pPr marL="0" indent="0">
              <a:buNone/>
              <a:defRPr sz="1400"/>
            </a:lvl1pPr>
          </a:lstStyle>
          <a:p>
            <a:pPr lvl="0"/>
            <a:r>
              <a:rPr lang="en-US" sz="1400" dirty="0"/>
              <a:t>Click on an icon to add object</a:t>
            </a:r>
            <a:endParaRPr lang="en-US" dirty="0"/>
          </a:p>
        </p:txBody>
      </p:sp>
      <p:sp>
        <p:nvSpPr>
          <p:cNvPr id="2" name="Title 1">
            <a:extLst>
              <a:ext uri="{FF2B5EF4-FFF2-40B4-BE49-F238E27FC236}">
                <a16:creationId xmlns:a16="http://schemas.microsoft.com/office/drawing/2014/main" id="{2D22F21D-6435-7F41-AAA0-82EA4A9EAB00}"/>
              </a:ext>
            </a:extLst>
          </p:cNvPr>
          <p:cNvSpPr>
            <a:spLocks noGrp="1"/>
          </p:cNvSpPr>
          <p:nvPr>
            <p:ph type="title" hasCustomPrompt="1"/>
          </p:nvPr>
        </p:nvSpPr>
        <p:spPr>
          <a:xfrm>
            <a:off x="3005085" y="1107001"/>
            <a:ext cx="5478515" cy="574186"/>
          </a:xfrm>
          <a:prstGeom prst="rect">
            <a:avLst/>
          </a:prstGeom>
        </p:spPr>
        <p:txBody>
          <a:bodyPr/>
          <a:lstStyle>
            <a:lvl1pPr algn="l">
              <a:defRPr/>
            </a:lvl1pPr>
          </a:lstStyle>
          <a:p>
            <a:r>
              <a:rPr lang="en-US" dirty="0"/>
              <a:t>RESOURCES</a:t>
            </a:r>
          </a:p>
        </p:txBody>
      </p:sp>
      <p:sp>
        <p:nvSpPr>
          <p:cNvPr id="5" name="Text Placeholder 5">
            <a:extLst>
              <a:ext uri="{FF2B5EF4-FFF2-40B4-BE49-F238E27FC236}">
                <a16:creationId xmlns:a16="http://schemas.microsoft.com/office/drawing/2014/main" id="{07509D6E-0047-BB47-8774-390A50E7CFF2}"/>
              </a:ext>
            </a:extLst>
          </p:cNvPr>
          <p:cNvSpPr>
            <a:spLocks noGrp="1"/>
          </p:cNvSpPr>
          <p:nvPr>
            <p:ph type="body" sz="quarter" idx="10" hasCustomPrompt="1"/>
          </p:nvPr>
        </p:nvSpPr>
        <p:spPr>
          <a:xfrm>
            <a:off x="3005085" y="1785743"/>
            <a:ext cx="5478515" cy="4119757"/>
          </a:xfrm>
          <a:prstGeom prst="rect">
            <a:avLst/>
          </a:prstGeom>
        </p:spPr>
        <p:txBody>
          <a:bodyPr/>
          <a:lstStyle>
            <a:lvl1pPr>
              <a:defRPr sz="2000" b="0"/>
            </a:lvl1pPr>
            <a:lvl2pPr marL="457200" indent="0">
              <a:buClr>
                <a:srgbClr val="0E7FC4"/>
              </a:buClr>
              <a:buNone/>
              <a:defRPr sz="1400" i="1">
                <a:solidFill>
                  <a:srgbClr val="29488D"/>
                </a:solidFill>
              </a:defRPr>
            </a:lvl2pPr>
            <a:lvl3pPr>
              <a:defRPr sz="2000"/>
            </a:lvl3pPr>
            <a:lvl4pPr>
              <a:defRPr sz="2000"/>
            </a:lvl4pPr>
          </a:lstStyle>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1"/>
            <a:endParaRPr lang="en-US" dirty="0"/>
          </a:p>
          <a:p>
            <a:pPr lvl="0"/>
            <a:endParaRPr lang="en-US" dirty="0"/>
          </a:p>
        </p:txBody>
      </p:sp>
    </p:spTree>
    <p:extLst>
      <p:ext uri="{BB962C8B-B14F-4D97-AF65-F5344CB8AC3E}">
        <p14:creationId xmlns:p14="http://schemas.microsoft.com/office/powerpoint/2010/main" val="219768543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7-Resources left-One content right">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D6075B45-AD9F-624C-9BE9-E4F124683B6D}"/>
              </a:ext>
            </a:extLst>
          </p:cNvPr>
          <p:cNvSpPr>
            <a:spLocks noGrp="1"/>
          </p:cNvSpPr>
          <p:nvPr>
            <p:ph sz="half" idx="1"/>
          </p:nvPr>
        </p:nvSpPr>
        <p:spPr>
          <a:xfrm>
            <a:off x="5651500" y="711200"/>
            <a:ext cx="3492500" cy="5416550"/>
          </a:xfrm>
          <a:prstGeom prst="rect">
            <a:avLst/>
          </a:prstGeom>
        </p:spPr>
        <p:txBody>
          <a:bodyPr/>
          <a:lstStyle>
            <a:lvl1pPr marL="0" indent="0">
              <a:buNone/>
              <a:defRPr/>
            </a:lvl1pPr>
          </a:lstStyle>
          <a:p>
            <a:pPr lvl="0"/>
            <a:r>
              <a:rPr lang="en-US"/>
              <a:t>Edit Master text styles</a:t>
            </a:r>
          </a:p>
        </p:txBody>
      </p:sp>
      <p:sp>
        <p:nvSpPr>
          <p:cNvPr id="2" name="Title 1">
            <a:extLst>
              <a:ext uri="{FF2B5EF4-FFF2-40B4-BE49-F238E27FC236}">
                <a16:creationId xmlns:a16="http://schemas.microsoft.com/office/drawing/2014/main" id="{2D22F21D-6435-7F41-AAA0-82EA4A9EAB00}"/>
              </a:ext>
            </a:extLst>
          </p:cNvPr>
          <p:cNvSpPr>
            <a:spLocks noGrp="1"/>
          </p:cNvSpPr>
          <p:nvPr>
            <p:ph type="title" hasCustomPrompt="1"/>
          </p:nvPr>
        </p:nvSpPr>
        <p:spPr>
          <a:xfrm>
            <a:off x="495301" y="967302"/>
            <a:ext cx="5067300" cy="574186"/>
          </a:xfrm>
          <a:prstGeom prst="rect">
            <a:avLst/>
          </a:prstGeom>
        </p:spPr>
        <p:txBody>
          <a:bodyPr/>
          <a:lstStyle>
            <a:lvl1pPr algn="l">
              <a:defRPr/>
            </a:lvl1pPr>
          </a:lstStyle>
          <a:p>
            <a:r>
              <a:rPr lang="en-US" dirty="0"/>
              <a:t>RESOURCES</a:t>
            </a:r>
          </a:p>
        </p:txBody>
      </p:sp>
      <p:sp>
        <p:nvSpPr>
          <p:cNvPr id="5" name="Text Placeholder 5">
            <a:extLst>
              <a:ext uri="{FF2B5EF4-FFF2-40B4-BE49-F238E27FC236}">
                <a16:creationId xmlns:a16="http://schemas.microsoft.com/office/drawing/2014/main" id="{07509D6E-0047-BB47-8774-390A50E7CFF2}"/>
              </a:ext>
            </a:extLst>
          </p:cNvPr>
          <p:cNvSpPr>
            <a:spLocks noGrp="1"/>
          </p:cNvSpPr>
          <p:nvPr>
            <p:ph type="body" sz="quarter" idx="10" hasCustomPrompt="1"/>
          </p:nvPr>
        </p:nvSpPr>
        <p:spPr>
          <a:xfrm>
            <a:off x="495299" y="1541488"/>
            <a:ext cx="5067301" cy="4364012"/>
          </a:xfrm>
          <a:prstGeom prst="rect">
            <a:avLst/>
          </a:prstGeom>
        </p:spPr>
        <p:txBody>
          <a:bodyPr/>
          <a:lstStyle>
            <a:lvl1pPr>
              <a:defRPr sz="2000" b="0"/>
            </a:lvl1pPr>
            <a:lvl2pPr marL="457200" indent="0">
              <a:buClr>
                <a:srgbClr val="0E7FC4"/>
              </a:buClr>
              <a:buNone/>
              <a:defRPr sz="1400" i="1">
                <a:solidFill>
                  <a:srgbClr val="29488D"/>
                </a:solidFill>
              </a:defRPr>
            </a:lvl2pPr>
            <a:lvl3pPr>
              <a:defRPr sz="2000"/>
            </a:lvl3pPr>
            <a:lvl4pPr>
              <a:defRPr sz="2000"/>
            </a:lvl4pPr>
          </a:lstStyle>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1"/>
            <a:endParaRPr lang="en-US" dirty="0"/>
          </a:p>
          <a:p>
            <a:pPr lvl="0"/>
            <a:endParaRPr lang="en-US" dirty="0"/>
          </a:p>
        </p:txBody>
      </p:sp>
    </p:spTree>
    <p:extLst>
      <p:ext uri="{BB962C8B-B14F-4D97-AF65-F5344CB8AC3E}">
        <p14:creationId xmlns:p14="http://schemas.microsoft.com/office/powerpoint/2010/main" val="30627088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8-LINKS Globe left-bullets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2F21D-6435-7F41-AAA0-82EA4A9EAB00}"/>
              </a:ext>
            </a:extLst>
          </p:cNvPr>
          <p:cNvSpPr>
            <a:spLocks noGrp="1"/>
          </p:cNvSpPr>
          <p:nvPr>
            <p:ph type="title" hasCustomPrompt="1"/>
          </p:nvPr>
        </p:nvSpPr>
        <p:spPr>
          <a:xfrm>
            <a:off x="3195585" y="1107000"/>
            <a:ext cx="4783757" cy="574186"/>
          </a:xfrm>
          <a:prstGeom prst="rect">
            <a:avLst/>
          </a:prstGeom>
        </p:spPr>
        <p:txBody>
          <a:bodyPr/>
          <a:lstStyle>
            <a:lvl1pPr algn="l">
              <a:defRPr/>
            </a:lvl1pPr>
          </a:lstStyle>
          <a:p>
            <a:r>
              <a:rPr lang="en-US" dirty="0"/>
              <a:t>LINKS</a:t>
            </a:r>
          </a:p>
        </p:txBody>
      </p:sp>
      <p:pic>
        <p:nvPicPr>
          <p:cNvPr id="3" name="Picture 2" descr="left_globe.png">
            <a:extLst>
              <a:ext uri="{FF2B5EF4-FFF2-40B4-BE49-F238E27FC236}">
                <a16:creationId xmlns:a16="http://schemas.microsoft.com/office/drawing/2014/main" id="{CF75B0C0-9BD0-EB41-9225-91CA06FFFE11}"/>
              </a:ext>
            </a:extLst>
          </p:cNvPr>
          <p:cNvPicPr>
            <a:picLocks noChangeAspect="1"/>
          </p:cNvPicPr>
          <p:nvPr userDrawn="1"/>
        </p:nvPicPr>
        <p:blipFill>
          <a:blip r:embed="rId2"/>
          <a:stretch>
            <a:fillRect/>
          </a:stretch>
        </p:blipFill>
        <p:spPr>
          <a:xfrm>
            <a:off x="0" y="833015"/>
            <a:ext cx="2724839" cy="5201965"/>
          </a:xfrm>
          <a:prstGeom prst="rect">
            <a:avLst/>
          </a:prstGeom>
        </p:spPr>
      </p:pic>
      <p:sp>
        <p:nvSpPr>
          <p:cNvPr id="5" name="Text Placeholder 5">
            <a:extLst>
              <a:ext uri="{FF2B5EF4-FFF2-40B4-BE49-F238E27FC236}">
                <a16:creationId xmlns:a16="http://schemas.microsoft.com/office/drawing/2014/main" id="{07509D6E-0047-BB47-8774-390A50E7CFF2}"/>
              </a:ext>
            </a:extLst>
          </p:cNvPr>
          <p:cNvSpPr>
            <a:spLocks noGrp="1"/>
          </p:cNvSpPr>
          <p:nvPr>
            <p:ph type="body" sz="quarter" idx="10" hasCustomPrompt="1"/>
          </p:nvPr>
        </p:nvSpPr>
        <p:spPr>
          <a:xfrm>
            <a:off x="3195585" y="1785742"/>
            <a:ext cx="4783757" cy="4119757"/>
          </a:xfrm>
          <a:prstGeom prst="rect">
            <a:avLst/>
          </a:prstGeom>
        </p:spPr>
        <p:txBody>
          <a:bodyPr/>
          <a:lstStyle>
            <a:lvl1pPr>
              <a:defRPr sz="2000" b="0"/>
            </a:lvl1pPr>
            <a:lvl2pPr marL="457200" indent="0">
              <a:buClr>
                <a:srgbClr val="0E7FC4"/>
              </a:buClr>
              <a:buNone/>
              <a:defRPr sz="1400" i="1">
                <a:solidFill>
                  <a:srgbClr val="29488D"/>
                </a:solidFill>
              </a:defRPr>
            </a:lvl2pPr>
            <a:lvl3pPr>
              <a:defRPr sz="2000"/>
            </a:lvl3pPr>
            <a:lvl4pPr>
              <a:defRPr sz="2000"/>
            </a:lvl4pPr>
          </a:lstStyle>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1"/>
            <a:endParaRPr lang="en-US" dirty="0"/>
          </a:p>
          <a:p>
            <a:pPr lvl="0"/>
            <a:endParaRPr lang="en-US" dirty="0"/>
          </a:p>
        </p:txBody>
      </p:sp>
    </p:spTree>
    <p:extLst>
      <p:ext uri="{BB962C8B-B14F-4D97-AF65-F5344CB8AC3E}">
        <p14:creationId xmlns:p14="http://schemas.microsoft.com/office/powerpoint/2010/main" val="18429063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9-LINKS-three object-bullets right">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D6075B45-AD9F-624C-9BE9-E4F124683B6D}"/>
              </a:ext>
            </a:extLst>
          </p:cNvPr>
          <p:cNvSpPr>
            <a:spLocks noGrp="1"/>
          </p:cNvSpPr>
          <p:nvPr>
            <p:ph sz="half" idx="1" hasCustomPrompt="1"/>
          </p:nvPr>
        </p:nvSpPr>
        <p:spPr>
          <a:xfrm>
            <a:off x="-6349" y="717551"/>
            <a:ext cx="2788186" cy="1735874"/>
          </a:xfrm>
          <a:prstGeom prst="rect">
            <a:avLst/>
          </a:prstGeom>
        </p:spPr>
        <p:txBody>
          <a:bodyPr>
            <a:normAutofit/>
          </a:bodyPr>
          <a:lstStyle>
            <a:lvl1pPr marL="0" indent="0">
              <a:buNone/>
              <a:defRPr sz="1400"/>
            </a:lvl1pPr>
          </a:lstStyle>
          <a:p>
            <a:pPr lvl="0"/>
            <a:r>
              <a:rPr lang="en-US" sz="1400" dirty="0"/>
              <a:t>Click on an icon to add object</a:t>
            </a:r>
            <a:endParaRPr lang="en-US" dirty="0"/>
          </a:p>
        </p:txBody>
      </p:sp>
      <p:sp>
        <p:nvSpPr>
          <p:cNvPr id="2" name="Title 1">
            <a:extLst>
              <a:ext uri="{FF2B5EF4-FFF2-40B4-BE49-F238E27FC236}">
                <a16:creationId xmlns:a16="http://schemas.microsoft.com/office/drawing/2014/main" id="{2D22F21D-6435-7F41-AAA0-82EA4A9EAB00}"/>
              </a:ext>
            </a:extLst>
          </p:cNvPr>
          <p:cNvSpPr>
            <a:spLocks noGrp="1"/>
          </p:cNvSpPr>
          <p:nvPr>
            <p:ph type="title" hasCustomPrompt="1"/>
          </p:nvPr>
        </p:nvSpPr>
        <p:spPr>
          <a:xfrm>
            <a:off x="3005085" y="1107001"/>
            <a:ext cx="5478515" cy="574186"/>
          </a:xfrm>
          <a:prstGeom prst="rect">
            <a:avLst/>
          </a:prstGeom>
        </p:spPr>
        <p:txBody>
          <a:bodyPr/>
          <a:lstStyle>
            <a:lvl1pPr algn="l">
              <a:defRPr/>
            </a:lvl1pPr>
          </a:lstStyle>
          <a:p>
            <a:r>
              <a:rPr lang="en-US" dirty="0"/>
              <a:t>LINKS</a:t>
            </a:r>
          </a:p>
        </p:txBody>
      </p:sp>
      <p:sp>
        <p:nvSpPr>
          <p:cNvPr id="5" name="Text Placeholder 5">
            <a:extLst>
              <a:ext uri="{FF2B5EF4-FFF2-40B4-BE49-F238E27FC236}">
                <a16:creationId xmlns:a16="http://schemas.microsoft.com/office/drawing/2014/main" id="{07509D6E-0047-BB47-8774-390A50E7CFF2}"/>
              </a:ext>
            </a:extLst>
          </p:cNvPr>
          <p:cNvSpPr>
            <a:spLocks noGrp="1"/>
          </p:cNvSpPr>
          <p:nvPr>
            <p:ph type="body" sz="quarter" idx="10" hasCustomPrompt="1"/>
          </p:nvPr>
        </p:nvSpPr>
        <p:spPr>
          <a:xfrm>
            <a:off x="3005085" y="1785743"/>
            <a:ext cx="5478515" cy="4119757"/>
          </a:xfrm>
          <a:prstGeom prst="rect">
            <a:avLst/>
          </a:prstGeom>
        </p:spPr>
        <p:txBody>
          <a:bodyPr/>
          <a:lstStyle>
            <a:lvl1pPr>
              <a:defRPr sz="2000" b="0"/>
            </a:lvl1pPr>
            <a:lvl2pPr marL="457200" indent="0">
              <a:buClr>
                <a:srgbClr val="0E7FC4"/>
              </a:buClr>
              <a:buNone/>
              <a:defRPr sz="1400" i="1">
                <a:solidFill>
                  <a:srgbClr val="29488D"/>
                </a:solidFill>
              </a:defRPr>
            </a:lvl2pPr>
            <a:lvl3pPr>
              <a:defRPr sz="2000"/>
            </a:lvl3pPr>
            <a:lvl4pPr>
              <a:defRPr sz="2000"/>
            </a:lvl4pPr>
          </a:lstStyle>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1"/>
            <a:endParaRPr lang="en-US" dirty="0"/>
          </a:p>
          <a:p>
            <a:pPr lvl="0"/>
            <a:endParaRPr lang="en-US" dirty="0"/>
          </a:p>
        </p:txBody>
      </p:sp>
      <p:sp>
        <p:nvSpPr>
          <p:cNvPr id="9" name="Content Placeholder 2">
            <a:extLst>
              <a:ext uri="{FF2B5EF4-FFF2-40B4-BE49-F238E27FC236}">
                <a16:creationId xmlns:a16="http://schemas.microsoft.com/office/drawing/2014/main" id="{4F49A2B6-7ACE-A543-88F7-2EC77F32882E}"/>
              </a:ext>
            </a:extLst>
          </p:cNvPr>
          <p:cNvSpPr>
            <a:spLocks noGrp="1"/>
          </p:cNvSpPr>
          <p:nvPr>
            <p:ph sz="half" idx="11" hasCustomPrompt="1"/>
          </p:nvPr>
        </p:nvSpPr>
        <p:spPr>
          <a:xfrm>
            <a:off x="-6349" y="2512007"/>
            <a:ext cx="2788186" cy="1735874"/>
          </a:xfrm>
          <a:prstGeom prst="rect">
            <a:avLst/>
          </a:prstGeom>
        </p:spPr>
        <p:txBody>
          <a:bodyPr>
            <a:normAutofit/>
          </a:bodyPr>
          <a:lstStyle>
            <a:lvl1pPr marL="0" indent="0">
              <a:buNone/>
              <a:defRPr sz="1400"/>
            </a:lvl1pPr>
          </a:lstStyle>
          <a:p>
            <a:pPr lvl="0"/>
            <a:r>
              <a:rPr lang="en-US" sz="1400" dirty="0"/>
              <a:t>Click on an icon to add object</a:t>
            </a:r>
            <a:endParaRPr lang="en-US" dirty="0"/>
          </a:p>
        </p:txBody>
      </p:sp>
      <p:sp>
        <p:nvSpPr>
          <p:cNvPr id="10" name="Content Placeholder 2">
            <a:extLst>
              <a:ext uri="{FF2B5EF4-FFF2-40B4-BE49-F238E27FC236}">
                <a16:creationId xmlns:a16="http://schemas.microsoft.com/office/drawing/2014/main" id="{368A2827-C4C0-3847-83D6-1F334C100E2F}"/>
              </a:ext>
            </a:extLst>
          </p:cNvPr>
          <p:cNvSpPr>
            <a:spLocks noGrp="1"/>
          </p:cNvSpPr>
          <p:nvPr>
            <p:ph sz="half" idx="12" hasCustomPrompt="1"/>
          </p:nvPr>
        </p:nvSpPr>
        <p:spPr>
          <a:xfrm>
            <a:off x="-6349" y="4306463"/>
            <a:ext cx="2788186" cy="1802416"/>
          </a:xfrm>
          <a:prstGeom prst="rect">
            <a:avLst/>
          </a:prstGeom>
        </p:spPr>
        <p:txBody>
          <a:bodyPr>
            <a:normAutofit/>
          </a:bodyPr>
          <a:lstStyle>
            <a:lvl1pPr marL="0" indent="0">
              <a:buNone/>
              <a:defRPr sz="1400"/>
            </a:lvl1pPr>
          </a:lstStyle>
          <a:p>
            <a:pPr lvl="0"/>
            <a:r>
              <a:rPr lang="en-US" sz="1400" dirty="0"/>
              <a:t>Click on an icon to add object</a:t>
            </a:r>
            <a:endParaRPr lang="en-US" dirty="0"/>
          </a:p>
        </p:txBody>
      </p:sp>
    </p:spTree>
    <p:extLst>
      <p:ext uri="{BB962C8B-B14F-4D97-AF65-F5344CB8AC3E}">
        <p14:creationId xmlns:p14="http://schemas.microsoft.com/office/powerpoint/2010/main" val="5173037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INKS left-One content right">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D6075B45-AD9F-624C-9BE9-E4F124683B6D}"/>
              </a:ext>
            </a:extLst>
          </p:cNvPr>
          <p:cNvSpPr>
            <a:spLocks noGrp="1"/>
          </p:cNvSpPr>
          <p:nvPr>
            <p:ph sz="half" idx="1"/>
          </p:nvPr>
        </p:nvSpPr>
        <p:spPr>
          <a:xfrm>
            <a:off x="5651500" y="711200"/>
            <a:ext cx="3492500" cy="5416550"/>
          </a:xfrm>
          <a:prstGeom prst="rect">
            <a:avLst/>
          </a:prstGeom>
        </p:spPr>
        <p:txBody>
          <a:bodyPr/>
          <a:lstStyle>
            <a:lvl1pPr marL="0" indent="0">
              <a:buNone/>
              <a:defRPr/>
            </a:lvl1pPr>
          </a:lstStyle>
          <a:p>
            <a:pPr lvl="0"/>
            <a:r>
              <a:rPr lang="en-US"/>
              <a:t>Edit Master text styles</a:t>
            </a:r>
          </a:p>
        </p:txBody>
      </p:sp>
      <p:sp>
        <p:nvSpPr>
          <p:cNvPr id="2" name="Title 1">
            <a:extLst>
              <a:ext uri="{FF2B5EF4-FFF2-40B4-BE49-F238E27FC236}">
                <a16:creationId xmlns:a16="http://schemas.microsoft.com/office/drawing/2014/main" id="{2D22F21D-6435-7F41-AAA0-82EA4A9EAB00}"/>
              </a:ext>
            </a:extLst>
          </p:cNvPr>
          <p:cNvSpPr>
            <a:spLocks noGrp="1"/>
          </p:cNvSpPr>
          <p:nvPr>
            <p:ph type="title" hasCustomPrompt="1"/>
          </p:nvPr>
        </p:nvSpPr>
        <p:spPr>
          <a:xfrm>
            <a:off x="495301" y="967302"/>
            <a:ext cx="5067300" cy="574186"/>
          </a:xfrm>
          <a:prstGeom prst="rect">
            <a:avLst/>
          </a:prstGeom>
        </p:spPr>
        <p:txBody>
          <a:bodyPr/>
          <a:lstStyle>
            <a:lvl1pPr algn="l">
              <a:defRPr/>
            </a:lvl1pPr>
          </a:lstStyle>
          <a:p>
            <a:r>
              <a:rPr lang="en-US" dirty="0"/>
              <a:t>LINKS</a:t>
            </a:r>
          </a:p>
        </p:txBody>
      </p:sp>
      <p:sp>
        <p:nvSpPr>
          <p:cNvPr id="5" name="Text Placeholder 5">
            <a:extLst>
              <a:ext uri="{FF2B5EF4-FFF2-40B4-BE49-F238E27FC236}">
                <a16:creationId xmlns:a16="http://schemas.microsoft.com/office/drawing/2014/main" id="{07509D6E-0047-BB47-8774-390A50E7CFF2}"/>
              </a:ext>
            </a:extLst>
          </p:cNvPr>
          <p:cNvSpPr>
            <a:spLocks noGrp="1"/>
          </p:cNvSpPr>
          <p:nvPr>
            <p:ph type="body" sz="quarter" idx="10" hasCustomPrompt="1"/>
          </p:nvPr>
        </p:nvSpPr>
        <p:spPr>
          <a:xfrm>
            <a:off x="495299" y="1541488"/>
            <a:ext cx="5067301" cy="4364012"/>
          </a:xfrm>
          <a:prstGeom prst="rect">
            <a:avLst/>
          </a:prstGeom>
        </p:spPr>
        <p:txBody>
          <a:bodyPr/>
          <a:lstStyle>
            <a:lvl1pPr>
              <a:defRPr sz="2000" b="0"/>
            </a:lvl1pPr>
            <a:lvl2pPr marL="457200" indent="0">
              <a:buClr>
                <a:srgbClr val="0E7FC4"/>
              </a:buClr>
              <a:buNone/>
              <a:defRPr sz="1400" i="1">
                <a:solidFill>
                  <a:srgbClr val="29488D"/>
                </a:solidFill>
              </a:defRPr>
            </a:lvl2pPr>
            <a:lvl3pPr>
              <a:defRPr sz="2000"/>
            </a:lvl3pPr>
            <a:lvl4pPr>
              <a:defRPr sz="2000"/>
            </a:lvl4pPr>
          </a:lstStyle>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0"/>
            <a:r>
              <a:rPr lang="en-US" dirty="0"/>
              <a:t>Resource</a:t>
            </a:r>
          </a:p>
          <a:p>
            <a:pPr lvl="1"/>
            <a:r>
              <a:rPr lang="en-US" dirty="0"/>
              <a:t>Add </a:t>
            </a:r>
            <a:r>
              <a:rPr lang="en-US" dirty="0" err="1"/>
              <a:t>url</a:t>
            </a:r>
            <a:r>
              <a:rPr lang="en-US" dirty="0"/>
              <a:t> here</a:t>
            </a:r>
          </a:p>
          <a:p>
            <a:pPr lvl="1"/>
            <a:endParaRPr lang="en-US" dirty="0"/>
          </a:p>
          <a:p>
            <a:pPr lvl="0"/>
            <a:endParaRPr lang="en-US" dirty="0"/>
          </a:p>
        </p:txBody>
      </p:sp>
    </p:spTree>
    <p:extLst>
      <p:ext uri="{BB962C8B-B14F-4D97-AF65-F5344CB8AC3E}">
        <p14:creationId xmlns:p14="http://schemas.microsoft.com/office/powerpoint/2010/main" val="11118008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GLOBE map">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3CDE43E-86A8-254A-A68B-DFF0F735408A}"/>
              </a:ext>
            </a:extLst>
          </p:cNvPr>
          <p:cNvPicPr>
            <a:picLocks noChangeAspect="1"/>
          </p:cNvPicPr>
          <p:nvPr userDrawn="1"/>
        </p:nvPicPr>
        <p:blipFill>
          <a:blip r:embed="rId2"/>
          <a:stretch>
            <a:fillRect/>
          </a:stretch>
        </p:blipFill>
        <p:spPr>
          <a:xfrm>
            <a:off x="0" y="735072"/>
            <a:ext cx="9144000" cy="4175074"/>
          </a:xfrm>
          <a:prstGeom prst="rect">
            <a:avLst/>
          </a:prstGeom>
          <a:effectLst>
            <a:outerShdw blurRad="381000" dist="38100" dir="5400000" algn="t" rotWithShape="0">
              <a:prstClr val="black">
                <a:alpha val="40000"/>
              </a:prstClr>
            </a:outerShdw>
          </a:effectLst>
        </p:spPr>
      </p:pic>
      <p:sp>
        <p:nvSpPr>
          <p:cNvPr id="5" name="Text Placeholder 4">
            <a:extLst>
              <a:ext uri="{FF2B5EF4-FFF2-40B4-BE49-F238E27FC236}">
                <a16:creationId xmlns:a16="http://schemas.microsoft.com/office/drawing/2014/main" id="{E1936345-D1E0-194D-ACE7-FD06E0F38801}"/>
              </a:ext>
            </a:extLst>
          </p:cNvPr>
          <p:cNvSpPr>
            <a:spLocks noGrp="1"/>
          </p:cNvSpPr>
          <p:nvPr>
            <p:ph type="body" sz="quarter" idx="10" hasCustomPrompt="1"/>
          </p:nvPr>
        </p:nvSpPr>
        <p:spPr>
          <a:xfrm>
            <a:off x="1319213" y="5053014"/>
            <a:ext cx="7007225" cy="394886"/>
          </a:xfrm>
        </p:spPr>
        <p:txBody>
          <a:bodyPr/>
          <a:lstStyle>
            <a:lvl1pPr marL="0" indent="0" algn="ctr">
              <a:buNone/>
              <a:defRPr b="0"/>
            </a:lvl1pPr>
            <a:lvl2pPr marL="457200" indent="0">
              <a:buNone/>
              <a:defRPr/>
            </a:lvl2pPr>
          </a:lstStyle>
          <a:p>
            <a:pPr lvl="0"/>
            <a:r>
              <a:rPr lang="en-US" dirty="0"/>
              <a:t>Edit Header Here</a:t>
            </a:r>
          </a:p>
          <a:p>
            <a:pPr lvl="1"/>
            <a:endParaRPr lang="en-US" dirty="0"/>
          </a:p>
        </p:txBody>
      </p:sp>
      <p:sp>
        <p:nvSpPr>
          <p:cNvPr id="9" name="TextBox 8">
            <a:hlinkClick r:id="rId3"/>
            <a:extLst>
              <a:ext uri="{FF2B5EF4-FFF2-40B4-BE49-F238E27FC236}">
                <a16:creationId xmlns:a16="http://schemas.microsoft.com/office/drawing/2014/main" id="{1788F8DA-CBCF-8D4D-B073-7558B858F80E}"/>
              </a:ext>
            </a:extLst>
          </p:cNvPr>
          <p:cNvSpPr txBox="1"/>
          <p:nvPr userDrawn="1"/>
        </p:nvSpPr>
        <p:spPr>
          <a:xfrm>
            <a:off x="1319213" y="5536168"/>
            <a:ext cx="7007225" cy="400110"/>
          </a:xfrm>
          <a:prstGeom prst="rect">
            <a:avLst/>
          </a:prstGeom>
          <a:noFill/>
        </p:spPr>
        <p:txBody>
          <a:bodyPr wrap="square" rtlCol="0">
            <a:spAutoFit/>
          </a:bodyPr>
          <a:lstStyle/>
          <a:p>
            <a:pPr algn="ctr"/>
            <a:r>
              <a:rPr lang="en-US" sz="2000" dirty="0">
                <a:solidFill>
                  <a:srgbClr val="BE8E2D"/>
                </a:solidFill>
                <a:latin typeface="Arial" panose="020B0604020202020204" pitchFamily="34" charset="0"/>
                <a:cs typeface="Arial" panose="020B0604020202020204" pitchFamily="34" charset="0"/>
              </a:rPr>
              <a:t>GLOBE Countries and Members Map</a:t>
            </a:r>
          </a:p>
        </p:txBody>
      </p:sp>
    </p:spTree>
    <p:extLst>
      <p:ext uri="{BB962C8B-B14F-4D97-AF65-F5344CB8AC3E}">
        <p14:creationId xmlns:p14="http://schemas.microsoft.com/office/powerpoint/2010/main" val="12176614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32-MORE Info About GLOBE">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21A2735-0204-C146-842A-909D023860CB}"/>
              </a:ext>
            </a:extLst>
          </p:cNvPr>
          <p:cNvPicPr>
            <a:picLocks noChangeAspect="1"/>
          </p:cNvPicPr>
          <p:nvPr userDrawn="1"/>
        </p:nvPicPr>
        <p:blipFill rotWithShape="1">
          <a:blip r:embed="rId2"/>
          <a:srcRect t="26930" b="15334"/>
          <a:stretch/>
        </p:blipFill>
        <p:spPr>
          <a:xfrm>
            <a:off x="-802" y="664143"/>
            <a:ext cx="9144000" cy="3522847"/>
          </a:xfrm>
          <a:prstGeom prst="rect">
            <a:avLst/>
          </a:prstGeom>
          <a:ln w="3175">
            <a:noFill/>
          </a:ln>
          <a:effectLst>
            <a:outerShdw blurRad="304800" dist="101600" dir="5400000" algn="t" rotWithShape="0">
              <a:prstClr val="black">
                <a:alpha val="40000"/>
              </a:prstClr>
            </a:outerShdw>
          </a:effectLst>
        </p:spPr>
      </p:pic>
      <p:sp>
        <p:nvSpPr>
          <p:cNvPr id="3" name="Shape 73">
            <a:hlinkClick r:id="rId3"/>
            <a:extLst>
              <a:ext uri="{FF2B5EF4-FFF2-40B4-BE49-F238E27FC236}">
                <a16:creationId xmlns:a16="http://schemas.microsoft.com/office/drawing/2014/main" id="{E3D98638-21BB-4240-9F5A-63AECA10FFCF}"/>
              </a:ext>
            </a:extLst>
          </p:cNvPr>
          <p:cNvSpPr txBox="1"/>
          <p:nvPr userDrawn="1"/>
        </p:nvSpPr>
        <p:spPr>
          <a:xfrm>
            <a:off x="567891" y="4365671"/>
            <a:ext cx="7921591" cy="443616"/>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400" dirty="0">
                <a:solidFill>
                  <a:srgbClr val="1A2E5A"/>
                </a:solidFill>
                <a:latin typeface="Arial"/>
                <a:ea typeface="Arial"/>
                <a:cs typeface="Arial"/>
                <a:sym typeface="Arial"/>
              </a:rPr>
              <a:t>More Information About The GLOBE Program</a:t>
            </a:r>
          </a:p>
        </p:txBody>
      </p:sp>
      <p:pic>
        <p:nvPicPr>
          <p:cNvPr id="4" name="Picture 3">
            <a:hlinkClick r:id="rId3"/>
            <a:extLst>
              <a:ext uri="{FF2B5EF4-FFF2-40B4-BE49-F238E27FC236}">
                <a16:creationId xmlns:a16="http://schemas.microsoft.com/office/drawing/2014/main" id="{0ED28ED7-9F91-FE45-9232-2B1C48F92386}"/>
              </a:ext>
            </a:extLst>
          </p:cNvPr>
          <p:cNvPicPr>
            <a:picLocks noChangeAspect="1"/>
          </p:cNvPicPr>
          <p:nvPr userDrawn="1"/>
        </p:nvPicPr>
        <p:blipFill>
          <a:blip r:embed="rId4"/>
          <a:stretch>
            <a:fillRect/>
          </a:stretch>
        </p:blipFill>
        <p:spPr>
          <a:xfrm>
            <a:off x="4279800" y="5247605"/>
            <a:ext cx="440797" cy="394046"/>
          </a:xfrm>
          <a:prstGeom prst="rect">
            <a:avLst/>
          </a:prstGeom>
        </p:spPr>
      </p:pic>
      <p:sp>
        <p:nvSpPr>
          <p:cNvPr id="5" name="TextBox 4">
            <a:hlinkClick r:id="rId3"/>
            <a:extLst>
              <a:ext uri="{FF2B5EF4-FFF2-40B4-BE49-F238E27FC236}">
                <a16:creationId xmlns:a16="http://schemas.microsoft.com/office/drawing/2014/main" id="{B8ED8F51-C210-C740-AA77-F3D36CD748B8}"/>
              </a:ext>
            </a:extLst>
          </p:cNvPr>
          <p:cNvSpPr txBox="1"/>
          <p:nvPr userDrawn="1"/>
        </p:nvSpPr>
        <p:spPr>
          <a:xfrm>
            <a:off x="3666313" y="4859023"/>
            <a:ext cx="1724747" cy="369332"/>
          </a:xfrm>
          <a:prstGeom prst="rect">
            <a:avLst/>
          </a:prstGeom>
          <a:noFill/>
        </p:spPr>
        <p:txBody>
          <a:bodyPr wrap="square" rtlCol="0">
            <a:spAutoFit/>
          </a:bodyPr>
          <a:lstStyle/>
          <a:p>
            <a:pPr algn="ctr"/>
            <a:r>
              <a:rPr lang="en-US" sz="1800" dirty="0">
                <a:solidFill>
                  <a:srgbClr val="1A2E5A"/>
                </a:solidFill>
              </a:rPr>
              <a:t>www.globe.gov</a:t>
            </a:r>
          </a:p>
        </p:txBody>
      </p:sp>
      <p:grpSp>
        <p:nvGrpSpPr>
          <p:cNvPr id="13" name="Group 12">
            <a:extLst>
              <a:ext uri="{FF2B5EF4-FFF2-40B4-BE49-F238E27FC236}">
                <a16:creationId xmlns:a16="http://schemas.microsoft.com/office/drawing/2014/main" id="{420D73D1-9FAE-504A-8958-CC831211AF2A}"/>
              </a:ext>
            </a:extLst>
          </p:cNvPr>
          <p:cNvGrpSpPr/>
          <p:nvPr userDrawn="1"/>
        </p:nvGrpSpPr>
        <p:grpSpPr>
          <a:xfrm>
            <a:off x="3441079" y="5783342"/>
            <a:ext cx="2197347" cy="228600"/>
            <a:chOff x="3441079" y="5791538"/>
            <a:chExt cx="2197347" cy="228600"/>
          </a:xfrm>
        </p:grpSpPr>
        <p:pic>
          <p:nvPicPr>
            <p:cNvPr id="6" name="Shape 184" descr="C:\Users\kristina\Documents\GLOBE_All\NewsBrief\February_2018_NewsBrief\FB Logo.png">
              <a:hlinkClick r:id="rId5"/>
              <a:extLst>
                <a:ext uri="{FF2B5EF4-FFF2-40B4-BE49-F238E27FC236}">
                  <a16:creationId xmlns:a16="http://schemas.microsoft.com/office/drawing/2014/main" id="{9E21A6C7-9DD4-3B45-B80A-AE15C05AC0C5}"/>
                </a:ext>
              </a:extLst>
            </p:cNvPr>
            <p:cNvPicPr preferRelativeResize="0"/>
            <p:nvPr userDrawn="1"/>
          </p:nvPicPr>
          <p:blipFill rotWithShape="1">
            <a:blip r:embed="rId6">
              <a:alphaModFix/>
            </a:blip>
            <a:srcRect/>
            <a:stretch/>
          </p:blipFill>
          <p:spPr>
            <a:xfrm>
              <a:off x="3441079" y="5802333"/>
              <a:ext cx="207010" cy="207010"/>
            </a:xfrm>
            <a:prstGeom prst="rect">
              <a:avLst/>
            </a:prstGeom>
            <a:noFill/>
            <a:ln>
              <a:noFill/>
            </a:ln>
          </p:spPr>
        </p:pic>
        <p:pic>
          <p:nvPicPr>
            <p:cNvPr id="7" name="Shape 185" descr="C:\Users\kristina\Documents\GLOBE_All\NewsBrief\February_2018_NewsBrief\YouTube Logo.png">
              <a:hlinkClick r:id="rId7"/>
              <a:extLst>
                <a:ext uri="{FF2B5EF4-FFF2-40B4-BE49-F238E27FC236}">
                  <a16:creationId xmlns:a16="http://schemas.microsoft.com/office/drawing/2014/main" id="{652AD84A-2409-EE4D-9990-EC322988F7D3}"/>
                </a:ext>
              </a:extLst>
            </p:cNvPr>
            <p:cNvPicPr preferRelativeResize="0"/>
            <p:nvPr userDrawn="1"/>
          </p:nvPicPr>
          <p:blipFill rotWithShape="1">
            <a:blip r:embed="rId8">
              <a:alphaModFix/>
            </a:blip>
            <a:srcRect/>
            <a:stretch/>
          </p:blipFill>
          <p:spPr>
            <a:xfrm>
              <a:off x="3933266" y="5802333"/>
              <a:ext cx="207010" cy="207010"/>
            </a:xfrm>
            <a:prstGeom prst="rect">
              <a:avLst/>
            </a:prstGeom>
            <a:noFill/>
            <a:ln>
              <a:noFill/>
            </a:ln>
          </p:spPr>
        </p:pic>
        <p:pic>
          <p:nvPicPr>
            <p:cNvPr id="8" name="Shape 186" descr="C:\Users\kristina\Documents\GLOBE_All\NewsBrief\February_2018_NewsBrief\Pinterest Logo.png">
              <a:hlinkClick r:id="rId9"/>
              <a:extLst>
                <a:ext uri="{FF2B5EF4-FFF2-40B4-BE49-F238E27FC236}">
                  <a16:creationId xmlns:a16="http://schemas.microsoft.com/office/drawing/2014/main" id="{2A60DB09-F857-584E-963F-2A9E874DCE74}"/>
                </a:ext>
              </a:extLst>
            </p:cNvPr>
            <p:cNvPicPr preferRelativeResize="0"/>
            <p:nvPr userDrawn="1"/>
          </p:nvPicPr>
          <p:blipFill rotWithShape="1">
            <a:blip r:embed="rId10">
              <a:alphaModFix/>
            </a:blip>
            <a:srcRect/>
            <a:stretch/>
          </p:blipFill>
          <p:spPr>
            <a:xfrm>
              <a:off x="4425453" y="5802333"/>
              <a:ext cx="207010" cy="207010"/>
            </a:xfrm>
            <a:prstGeom prst="rect">
              <a:avLst/>
            </a:prstGeom>
            <a:noFill/>
            <a:ln>
              <a:noFill/>
            </a:ln>
          </p:spPr>
        </p:pic>
        <p:pic>
          <p:nvPicPr>
            <p:cNvPr id="9" name="Shape 187" descr="C:\Users\kristina\Documents\GLOBE_All\NewsBrief\February_2018_NewsBrief\Instagram logo.png">
              <a:hlinkClick r:id="rId11"/>
              <a:extLst>
                <a:ext uri="{FF2B5EF4-FFF2-40B4-BE49-F238E27FC236}">
                  <a16:creationId xmlns:a16="http://schemas.microsoft.com/office/drawing/2014/main" id="{6223619B-7993-314E-A6DB-B85E30F3B2FE}"/>
                </a:ext>
              </a:extLst>
            </p:cNvPr>
            <p:cNvPicPr preferRelativeResize="0"/>
            <p:nvPr userDrawn="1"/>
          </p:nvPicPr>
          <p:blipFill rotWithShape="1">
            <a:blip r:embed="rId12">
              <a:alphaModFix/>
            </a:blip>
            <a:srcRect/>
            <a:stretch/>
          </p:blipFill>
          <p:spPr>
            <a:xfrm>
              <a:off x="4917640" y="5791538"/>
              <a:ext cx="228600" cy="228600"/>
            </a:xfrm>
            <a:prstGeom prst="rect">
              <a:avLst/>
            </a:prstGeom>
            <a:noFill/>
            <a:ln>
              <a:noFill/>
            </a:ln>
          </p:spPr>
        </p:pic>
        <p:pic>
          <p:nvPicPr>
            <p:cNvPr id="10" name="Shape 188" descr="C:\Users\kristina\Documents\GLOBE_All\NewsBrief\February_2018_NewsBrief\Twitter Logo.png">
              <a:hlinkClick r:id="rId13"/>
              <a:extLst>
                <a:ext uri="{FF2B5EF4-FFF2-40B4-BE49-F238E27FC236}">
                  <a16:creationId xmlns:a16="http://schemas.microsoft.com/office/drawing/2014/main" id="{9232B11A-56BD-9946-93BA-677E19839704}"/>
                </a:ext>
              </a:extLst>
            </p:cNvPr>
            <p:cNvPicPr preferRelativeResize="0"/>
            <p:nvPr userDrawn="1"/>
          </p:nvPicPr>
          <p:blipFill rotWithShape="1">
            <a:blip r:embed="rId14">
              <a:alphaModFix/>
            </a:blip>
            <a:srcRect/>
            <a:stretch/>
          </p:blipFill>
          <p:spPr>
            <a:xfrm>
              <a:off x="5431416" y="5802333"/>
              <a:ext cx="207010" cy="207010"/>
            </a:xfrm>
            <a:prstGeom prst="rect">
              <a:avLst/>
            </a:prstGeom>
            <a:noFill/>
            <a:ln>
              <a:noFill/>
            </a:ln>
          </p:spPr>
        </p:pic>
      </p:grpSp>
    </p:spTree>
    <p:extLst>
      <p:ext uri="{BB962C8B-B14F-4D97-AF65-F5344CB8AC3E}">
        <p14:creationId xmlns:p14="http://schemas.microsoft.com/office/powerpoint/2010/main" val="28713047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33-CONTACT INFORMATION">
    <p:spTree>
      <p:nvGrpSpPr>
        <p:cNvPr id="1" name=""/>
        <p:cNvGrpSpPr/>
        <p:nvPr/>
      </p:nvGrpSpPr>
      <p:grpSpPr>
        <a:xfrm>
          <a:off x="0" y="0"/>
          <a:ext cx="0" cy="0"/>
          <a:chOff x="0" y="0"/>
          <a:chExt cx="0" cy="0"/>
        </a:xfrm>
      </p:grpSpPr>
      <p:pic>
        <p:nvPicPr>
          <p:cNvPr id="4" name="Shape 77" descr="left_globe.png">
            <a:extLst>
              <a:ext uri="{FF2B5EF4-FFF2-40B4-BE49-F238E27FC236}">
                <a16:creationId xmlns:a16="http://schemas.microsoft.com/office/drawing/2014/main" id="{69207EF1-B1B3-5647-9425-BE1735EC60BA}"/>
              </a:ext>
            </a:extLst>
          </p:cNvPr>
          <p:cNvPicPr preferRelativeResize="0"/>
          <p:nvPr userDrawn="1"/>
        </p:nvPicPr>
        <p:blipFill rotWithShape="1">
          <a:blip r:embed="rId2">
            <a:alphaModFix/>
          </a:blip>
          <a:srcRect/>
          <a:stretch/>
        </p:blipFill>
        <p:spPr>
          <a:xfrm>
            <a:off x="-60761" y="784889"/>
            <a:ext cx="2724839" cy="5201965"/>
          </a:xfrm>
          <a:prstGeom prst="rect">
            <a:avLst/>
          </a:prstGeom>
          <a:noFill/>
          <a:ln>
            <a:noFill/>
          </a:ln>
        </p:spPr>
      </p:pic>
      <p:sp>
        <p:nvSpPr>
          <p:cNvPr id="6" name="Shape 16">
            <a:extLst>
              <a:ext uri="{FF2B5EF4-FFF2-40B4-BE49-F238E27FC236}">
                <a16:creationId xmlns:a16="http://schemas.microsoft.com/office/drawing/2014/main" id="{049D465F-ACC5-4F41-9891-1DA80D3D1636}"/>
              </a:ext>
            </a:extLst>
          </p:cNvPr>
          <p:cNvSpPr txBox="1">
            <a:spLocks/>
          </p:cNvSpPr>
          <p:nvPr userDrawn="1"/>
        </p:nvSpPr>
        <p:spPr>
          <a:xfrm>
            <a:off x="2444208" y="1108128"/>
            <a:ext cx="5997756" cy="697424"/>
          </a:xfrm>
          <a:prstGeom prst="rect">
            <a:avLst/>
          </a:prstGeom>
          <a:noFill/>
          <a:ln>
            <a:noFill/>
          </a:ln>
        </p:spPr>
        <p:txBody>
          <a:bodyPr spcFirstLastPara="1" vert="horz" wrap="square" lIns="91425" tIns="91425" rIns="91425" bIns="91425" rtlCol="0" anchor="t" anchorCtr="0">
            <a:noAutofit/>
          </a:bodyPr>
          <a:lstStyle>
            <a:lvl1pPr marL="342900" marR="0" lvl="0" indent="-342900" algn="ctr" defTabSz="914400" rtl="0" eaLnBrk="1" latinLnBrk="0" hangingPunct="1">
              <a:lnSpc>
                <a:spcPct val="90000"/>
              </a:lnSpc>
              <a:spcBef>
                <a:spcPts val="1000"/>
              </a:spcBef>
              <a:spcAft>
                <a:spcPts val="0"/>
              </a:spcAft>
              <a:buClr>
                <a:srgbClr val="9B2600"/>
              </a:buClr>
              <a:buSzPts val="3000"/>
              <a:buFont typeface="Arial"/>
              <a:buNone/>
              <a:defRPr sz="2400" b="0" i="0" u="none" strike="noStrike" kern="1200" cap="none">
                <a:solidFill>
                  <a:srgbClr val="152C5E"/>
                </a:solidFill>
                <a:latin typeface="Arial"/>
                <a:ea typeface="Arial"/>
                <a:cs typeface="Arial"/>
                <a:sym typeface="Arial"/>
              </a:defRPr>
            </a:lvl1pPr>
            <a:lvl2pPr marL="685800" marR="0" lvl="1" indent="-228600" algn="ctr" defTabSz="914400" rtl="0" eaLnBrk="1" latinLnBrk="0" hangingPunct="1">
              <a:lnSpc>
                <a:spcPct val="90000"/>
              </a:lnSpc>
              <a:spcBef>
                <a:spcPts val="500"/>
              </a:spcBef>
              <a:spcAft>
                <a:spcPts val="0"/>
              </a:spcAft>
              <a:buClr>
                <a:srgbClr val="152C5E"/>
              </a:buClr>
              <a:buSzPts val="2700"/>
              <a:buFont typeface="Arial"/>
              <a:buNone/>
              <a:defRPr sz="2000" b="0" i="0" u="none" strike="noStrike" kern="1200" cap="none">
                <a:solidFill>
                  <a:srgbClr val="152C5E"/>
                </a:solidFill>
                <a:latin typeface="Arial"/>
                <a:ea typeface="Arial"/>
                <a:cs typeface="Arial"/>
                <a:sym typeface="Arial"/>
              </a:defRPr>
            </a:lvl2pPr>
            <a:lvl3pPr marL="1143000" marR="0" lvl="2" indent="-228600" algn="ctr" defTabSz="914400" rtl="0" eaLnBrk="1" latinLnBrk="0" hangingPunct="1">
              <a:lnSpc>
                <a:spcPct val="90000"/>
              </a:lnSpc>
              <a:spcBef>
                <a:spcPts val="500"/>
              </a:spcBef>
              <a:spcAft>
                <a:spcPts val="0"/>
              </a:spcAft>
              <a:buClr>
                <a:srgbClr val="2E75B5"/>
              </a:buClr>
              <a:buSzPts val="2430"/>
              <a:buFont typeface="Arial"/>
              <a:buNone/>
              <a:defRPr sz="1800" b="0" i="0" u="none" strike="noStrike" kern="1200" cap="none">
                <a:solidFill>
                  <a:srgbClr val="152C5E"/>
                </a:solidFill>
                <a:latin typeface="Arial"/>
                <a:ea typeface="Arial"/>
                <a:cs typeface="Arial"/>
                <a:sym typeface="Arial"/>
              </a:defRPr>
            </a:lvl3pPr>
            <a:lvl4pPr marL="1600200" marR="0" lvl="3" indent="-228600" algn="ctr" defTabSz="914400" rtl="0" eaLnBrk="1" latinLnBrk="0" hangingPunct="1">
              <a:lnSpc>
                <a:spcPct val="90000"/>
              </a:lnSpc>
              <a:spcBef>
                <a:spcPts val="500"/>
              </a:spcBef>
              <a:spcAft>
                <a:spcPts val="0"/>
              </a:spcAft>
              <a:buClr>
                <a:srgbClr val="9B2600"/>
              </a:buClr>
              <a:buSzPts val="2160"/>
              <a:buFont typeface="Arial"/>
              <a:buNone/>
              <a:defRPr sz="1600" b="0" i="0" u="none" strike="noStrike" kern="1200" cap="none">
                <a:solidFill>
                  <a:srgbClr val="152C5E"/>
                </a:solidFill>
                <a:latin typeface="Arial"/>
                <a:ea typeface="Arial"/>
                <a:cs typeface="Arial"/>
                <a:sym typeface="Arial"/>
              </a:defRPr>
            </a:lvl4pPr>
            <a:lvl5pPr marL="2057400" marR="0" lvl="4" indent="-228600" algn="ctr" defTabSz="914400" rtl="0" eaLnBrk="1" latinLnBrk="0" hangingPunct="1">
              <a:lnSpc>
                <a:spcPct val="90000"/>
              </a:lnSpc>
              <a:spcBef>
                <a:spcPts val="500"/>
              </a:spcBef>
              <a:spcAft>
                <a:spcPts val="0"/>
              </a:spcAft>
              <a:buClr>
                <a:srgbClr val="CE9618"/>
              </a:buClr>
              <a:buSzPts val="2160"/>
              <a:buFont typeface="Arial"/>
              <a:buNone/>
              <a:defRPr sz="1600" b="0" i="0" u="none" strike="noStrike" kern="1200" cap="none">
                <a:solidFill>
                  <a:srgbClr val="152C5E"/>
                </a:solidFill>
                <a:latin typeface="Arial"/>
                <a:ea typeface="Arial"/>
                <a:cs typeface="Arial"/>
                <a:sym typeface="Arial"/>
              </a:defRPr>
            </a:lvl5pPr>
            <a:lvl6pPr marL="2514600" marR="0" lvl="5" indent="-228600" algn="ctr" defTabSz="914400" rtl="0" eaLnBrk="1" latinLnBrk="0" hangingPunct="1">
              <a:lnSpc>
                <a:spcPct val="90000"/>
              </a:lnSpc>
              <a:spcBef>
                <a:spcPts val="500"/>
              </a:spcBef>
              <a:spcAft>
                <a:spcPts val="0"/>
              </a:spcAft>
              <a:buClr>
                <a:schemeClr val="dk1"/>
              </a:buClr>
              <a:buSzPts val="1600"/>
              <a:buFont typeface="Arial"/>
              <a:buNone/>
              <a:defRPr sz="1600" b="0" i="0" u="none" strike="noStrike" kern="1200" cap="none">
                <a:solidFill>
                  <a:schemeClr val="dk1"/>
                </a:solidFill>
                <a:latin typeface="Arial"/>
                <a:ea typeface="Arial"/>
                <a:cs typeface="Arial"/>
                <a:sym typeface="Arial"/>
              </a:defRPr>
            </a:lvl6pPr>
            <a:lvl7pPr marL="2971800" marR="0" lvl="6" indent="-228600" algn="ctr" defTabSz="914400" rtl="0" eaLnBrk="1" latinLnBrk="0" hangingPunct="1">
              <a:lnSpc>
                <a:spcPct val="90000"/>
              </a:lnSpc>
              <a:spcBef>
                <a:spcPts val="500"/>
              </a:spcBef>
              <a:spcAft>
                <a:spcPts val="0"/>
              </a:spcAft>
              <a:buClr>
                <a:schemeClr val="dk1"/>
              </a:buClr>
              <a:buSzPts val="1600"/>
              <a:buFont typeface="Arial"/>
              <a:buNone/>
              <a:defRPr sz="1600" b="0" i="0" u="none" strike="noStrike" kern="1200" cap="none">
                <a:solidFill>
                  <a:schemeClr val="dk1"/>
                </a:solidFill>
                <a:latin typeface="Arial"/>
                <a:ea typeface="Arial"/>
                <a:cs typeface="Arial"/>
                <a:sym typeface="Arial"/>
              </a:defRPr>
            </a:lvl7pPr>
            <a:lvl8pPr marL="3429000" marR="0" lvl="7" indent="-228600" algn="ctr" defTabSz="914400" rtl="0" eaLnBrk="1" latinLnBrk="0" hangingPunct="1">
              <a:lnSpc>
                <a:spcPct val="90000"/>
              </a:lnSpc>
              <a:spcBef>
                <a:spcPts val="500"/>
              </a:spcBef>
              <a:spcAft>
                <a:spcPts val="0"/>
              </a:spcAft>
              <a:buClr>
                <a:schemeClr val="dk1"/>
              </a:buClr>
              <a:buSzPts val="1600"/>
              <a:buFont typeface="Arial"/>
              <a:buNone/>
              <a:defRPr sz="1600" b="0" i="0" u="none" strike="noStrike" kern="1200" cap="none">
                <a:solidFill>
                  <a:schemeClr val="dk1"/>
                </a:solidFill>
                <a:latin typeface="Arial"/>
                <a:ea typeface="Arial"/>
                <a:cs typeface="Arial"/>
                <a:sym typeface="Arial"/>
              </a:defRPr>
            </a:lvl8pPr>
            <a:lvl9pPr marL="3886200" marR="0" lvl="8" indent="-228600" algn="ctr" defTabSz="914400" rtl="0" eaLnBrk="1" latinLnBrk="0" hangingPunct="1">
              <a:lnSpc>
                <a:spcPct val="90000"/>
              </a:lnSpc>
              <a:spcBef>
                <a:spcPts val="500"/>
              </a:spcBef>
              <a:spcAft>
                <a:spcPts val="0"/>
              </a:spcAft>
              <a:buClr>
                <a:schemeClr val="dk1"/>
              </a:buClr>
              <a:buSzPts val="1600"/>
              <a:buFont typeface="Arial"/>
              <a:buNone/>
              <a:defRPr sz="1600" b="0" i="0" u="none" strike="noStrike" kern="1200" cap="none">
                <a:solidFill>
                  <a:schemeClr val="dk1"/>
                </a:solidFill>
                <a:latin typeface="Arial"/>
                <a:ea typeface="Arial"/>
                <a:cs typeface="Arial"/>
                <a:sym typeface="Arial"/>
              </a:defRPr>
            </a:lvl9pPr>
          </a:lstStyle>
          <a:p>
            <a:r>
              <a:rPr lang="en-US" sz="3600" dirty="0">
                <a:solidFill>
                  <a:srgbClr val="9B2600"/>
                </a:solidFill>
              </a:rPr>
              <a:t>CONTACT</a:t>
            </a:r>
            <a:r>
              <a:rPr lang="en-US" sz="3200" dirty="0">
                <a:solidFill>
                  <a:srgbClr val="9B2600"/>
                </a:solidFill>
              </a:rPr>
              <a:t> </a:t>
            </a:r>
            <a:r>
              <a:rPr lang="en-US" sz="3600" dirty="0">
                <a:solidFill>
                  <a:srgbClr val="9B2600"/>
                </a:solidFill>
              </a:rPr>
              <a:t>INFORMATION</a:t>
            </a:r>
          </a:p>
        </p:txBody>
      </p:sp>
      <p:sp>
        <p:nvSpPr>
          <p:cNvPr id="7" name="TextBox 6">
            <a:hlinkClick r:id="rId3"/>
            <a:extLst>
              <a:ext uri="{FF2B5EF4-FFF2-40B4-BE49-F238E27FC236}">
                <a16:creationId xmlns:a16="http://schemas.microsoft.com/office/drawing/2014/main" id="{0454D74B-76E7-A54F-B678-299E016F95EB}"/>
              </a:ext>
            </a:extLst>
          </p:cNvPr>
          <p:cNvSpPr txBox="1"/>
          <p:nvPr userDrawn="1"/>
        </p:nvSpPr>
        <p:spPr>
          <a:xfrm>
            <a:off x="4580713" y="5301464"/>
            <a:ext cx="1724747" cy="369332"/>
          </a:xfrm>
          <a:prstGeom prst="rect">
            <a:avLst/>
          </a:prstGeom>
          <a:noFill/>
        </p:spPr>
        <p:txBody>
          <a:bodyPr wrap="square" rtlCol="0">
            <a:spAutoFit/>
          </a:bodyPr>
          <a:lstStyle/>
          <a:p>
            <a:pPr algn="ctr"/>
            <a:r>
              <a:rPr lang="en-US" sz="1800" b="1" dirty="0">
                <a:solidFill>
                  <a:srgbClr val="1A2E5A"/>
                </a:solidFill>
              </a:rPr>
              <a:t>www.globe.gov</a:t>
            </a:r>
          </a:p>
        </p:txBody>
      </p:sp>
      <p:sp>
        <p:nvSpPr>
          <p:cNvPr id="14" name="Shape 75">
            <a:extLst>
              <a:ext uri="{FF2B5EF4-FFF2-40B4-BE49-F238E27FC236}">
                <a16:creationId xmlns:a16="http://schemas.microsoft.com/office/drawing/2014/main" id="{341A5114-A951-CF46-A034-3D8BD8FD8E09}"/>
              </a:ext>
            </a:extLst>
          </p:cNvPr>
          <p:cNvSpPr txBox="1">
            <a:spLocks noGrp="1"/>
          </p:cNvSpPr>
          <p:nvPr>
            <p:ph type="ctrTitle" hasCustomPrompt="1"/>
          </p:nvPr>
        </p:nvSpPr>
        <p:spPr>
          <a:xfrm>
            <a:off x="2752896" y="2163206"/>
            <a:ext cx="5689068" cy="1993157"/>
          </a:xfrm>
          <a:prstGeom prst="rect">
            <a:avLst/>
          </a:prstGeom>
          <a:noFill/>
          <a:ln>
            <a:noFill/>
          </a:ln>
        </p:spPr>
        <p:txBody>
          <a:bodyPr spcFirstLastPara="1" wrap="square" lIns="91425" tIns="91425" rIns="91425" bIns="91425" anchor="b" anchorCtr="0">
            <a:noAutofit/>
          </a:bodyPr>
          <a:lstStyle>
            <a:lvl1pPr marR="0" lvl="0" algn="ctr" rtl="0">
              <a:lnSpc>
                <a:spcPct val="90000"/>
              </a:lnSpc>
              <a:spcBef>
                <a:spcPts val="0"/>
              </a:spcBef>
              <a:spcAft>
                <a:spcPts val="600"/>
              </a:spcAft>
              <a:buClr>
                <a:srgbClr val="9B2600"/>
              </a:buClr>
              <a:buSzPts val="3600"/>
              <a:buFont typeface="Arial"/>
              <a:buNone/>
              <a:defRPr sz="1800" b="0" i="0" u="none" strike="noStrike" cap="none">
                <a:solidFill>
                  <a:srgbClr val="1A2E5A"/>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pPr>
              <a:spcAft>
                <a:spcPts val="0"/>
              </a:spcAft>
            </a:pPr>
            <a:r>
              <a:rPr lang="en-US" dirty="0"/>
              <a:t>YOUR NAME, TITLE</a:t>
            </a:r>
            <a:br>
              <a:rPr lang="en-US" dirty="0"/>
            </a:br>
            <a:r>
              <a:rPr lang="en-US" dirty="0"/>
              <a:t>Organization</a:t>
            </a:r>
            <a:br>
              <a:rPr lang="en-US" dirty="0"/>
            </a:br>
            <a:r>
              <a:rPr lang="en-US" dirty="0"/>
              <a:t>Website</a:t>
            </a:r>
            <a:br>
              <a:rPr lang="en-US" dirty="0"/>
            </a:br>
            <a:r>
              <a:rPr lang="en-US" dirty="0"/>
              <a:t>Email</a:t>
            </a:r>
            <a:br>
              <a:rPr lang="en-US" dirty="0"/>
            </a:br>
            <a:endParaRPr dirty="0"/>
          </a:p>
        </p:txBody>
      </p:sp>
    </p:spTree>
    <p:extLst>
      <p:ext uri="{BB962C8B-B14F-4D97-AF65-F5344CB8AC3E}">
        <p14:creationId xmlns:p14="http://schemas.microsoft.com/office/powerpoint/2010/main" val="308451458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4-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714587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9D10C7-2EB7-F745-92E1-23759D0401FB}" type="datetime1">
              <a:rPr lang="en-US" smtClean="0"/>
              <a:t>7/16/19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C21263-8F18-43B0-83A5-264DCC376183}" type="slidenum">
              <a:rPr lang="en-US" smtClean="0"/>
              <a:t>‹#›</a:t>
            </a:fld>
            <a:endParaRPr lang="en-US"/>
          </a:p>
        </p:txBody>
      </p:sp>
    </p:spTree>
    <p:extLst>
      <p:ext uri="{BB962C8B-B14F-4D97-AF65-F5344CB8AC3E}">
        <p14:creationId xmlns:p14="http://schemas.microsoft.com/office/powerpoint/2010/main" val="324174366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67204AC1-4958-B848-BED5-874E7B447BA1}" type="datetime1">
              <a:rPr lang="en-US" smtClean="0"/>
              <a:t>7/16/19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6C6BA2-F0DF-9D47-9439-9FED3AC21F53}" type="slidenum">
              <a:rPr lang="en-US" smtClean="0"/>
              <a:t>‹#›</a:t>
            </a:fld>
            <a:endParaRPr lang="en-US"/>
          </a:p>
        </p:txBody>
      </p:sp>
    </p:spTree>
    <p:extLst>
      <p:ext uri="{BB962C8B-B14F-4D97-AF65-F5344CB8AC3E}">
        <p14:creationId xmlns:p14="http://schemas.microsoft.com/office/powerpoint/2010/main" val="27016854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5B4C27-046E-974A-9B52-398E30B92515}" type="datetime1">
              <a:rPr lang="en-US" smtClean="0"/>
              <a:t>7/16/19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6C6BA2-F0DF-9D47-9439-9FED3AC21F53}" type="slidenum">
              <a:rPr lang="en-US" smtClean="0"/>
              <a:t>‹#›</a:t>
            </a:fld>
            <a:endParaRPr lang="en-US"/>
          </a:p>
        </p:txBody>
      </p:sp>
    </p:spTree>
    <p:extLst>
      <p:ext uri="{BB962C8B-B14F-4D97-AF65-F5344CB8AC3E}">
        <p14:creationId xmlns:p14="http://schemas.microsoft.com/office/powerpoint/2010/main" val="150114841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theme" Target="../theme/theme1.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5300" y="859651"/>
            <a:ext cx="7886700" cy="8302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6" name="Text Placeholder 2">
            <a:extLst>
              <a:ext uri="{FF2B5EF4-FFF2-40B4-BE49-F238E27FC236}">
                <a16:creationId xmlns:a16="http://schemas.microsoft.com/office/drawing/2014/main" id="{837B0ABC-D162-774F-AB22-C297552B85B0}"/>
              </a:ext>
            </a:extLst>
          </p:cNvPr>
          <p:cNvSpPr>
            <a:spLocks noGrp="1"/>
          </p:cNvSpPr>
          <p:nvPr>
            <p:ph type="body" idx="1"/>
          </p:nvPr>
        </p:nvSpPr>
        <p:spPr>
          <a:xfrm>
            <a:off x="495300" y="1825626"/>
            <a:ext cx="7886700" cy="407821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7" name="Shape 12">
            <a:extLst>
              <a:ext uri="{FF2B5EF4-FFF2-40B4-BE49-F238E27FC236}">
                <a16:creationId xmlns:a16="http://schemas.microsoft.com/office/drawing/2014/main" id="{1968F84D-0F22-2547-B41D-9E3C84D2CEEB}"/>
              </a:ext>
            </a:extLst>
          </p:cNvPr>
          <p:cNvPicPr preferRelativeResize="0"/>
          <p:nvPr userDrawn="1"/>
        </p:nvPicPr>
        <p:blipFill rotWithShape="1">
          <a:blip r:embed="rId40">
            <a:alphaModFix/>
          </a:blip>
          <a:srcRect l="1002" r="1050"/>
          <a:stretch/>
        </p:blipFill>
        <p:spPr>
          <a:xfrm>
            <a:off x="-1" y="6118916"/>
            <a:ext cx="9144001" cy="739084"/>
          </a:xfrm>
          <a:prstGeom prst="rect">
            <a:avLst/>
          </a:prstGeom>
          <a:noFill/>
          <a:ln>
            <a:noFill/>
          </a:ln>
        </p:spPr>
      </p:pic>
      <p:pic>
        <p:nvPicPr>
          <p:cNvPr id="5" name="Picture 4">
            <a:extLst>
              <a:ext uri="{FF2B5EF4-FFF2-40B4-BE49-F238E27FC236}">
                <a16:creationId xmlns:a16="http://schemas.microsoft.com/office/drawing/2014/main" id="{9C19E09D-92EB-1943-AF00-32B6297910B9}"/>
              </a:ext>
            </a:extLst>
          </p:cNvPr>
          <p:cNvPicPr>
            <a:picLocks noChangeAspect="1"/>
          </p:cNvPicPr>
          <p:nvPr userDrawn="1"/>
        </p:nvPicPr>
        <p:blipFill>
          <a:blip r:embed="rId41"/>
          <a:stretch>
            <a:fillRect/>
          </a:stretch>
        </p:blipFill>
        <p:spPr>
          <a:xfrm>
            <a:off x="0" y="0"/>
            <a:ext cx="9144000" cy="705768"/>
          </a:xfrm>
          <a:prstGeom prst="rect">
            <a:avLst/>
          </a:prstGeom>
        </p:spPr>
      </p:pic>
    </p:spTree>
    <p:extLst>
      <p:ext uri="{BB962C8B-B14F-4D97-AF65-F5344CB8AC3E}">
        <p14:creationId xmlns:p14="http://schemas.microsoft.com/office/powerpoint/2010/main" val="871698674"/>
      </p:ext>
    </p:extLst>
  </p:cSld>
  <p:clrMap bg1="lt1" tx1="dk1" bg2="lt2" tx2="dk2" accent1="accent1" accent2="accent2" accent3="accent3" accent4="accent4" accent5="accent5" accent6="accent6" hlink="hlink" folHlink="folHlink"/>
  <p:sldLayoutIdLst>
    <p:sldLayoutId id="2147483661" r:id="rId1"/>
    <p:sldLayoutId id="2147483709" r:id="rId2"/>
    <p:sldLayoutId id="2147483692" r:id="rId3"/>
    <p:sldLayoutId id="2147483662" r:id="rId4"/>
    <p:sldLayoutId id="2147483673" r:id="rId5"/>
    <p:sldLayoutId id="2147483706" r:id="rId6"/>
    <p:sldLayoutId id="2147483707" r:id="rId7"/>
    <p:sldLayoutId id="2147483672" r:id="rId8"/>
    <p:sldLayoutId id="2147483691" r:id="rId9"/>
    <p:sldLayoutId id="2147483708" r:id="rId10"/>
    <p:sldLayoutId id="2147483693" r:id="rId11"/>
    <p:sldLayoutId id="2147483694" r:id="rId12"/>
    <p:sldLayoutId id="2147483664" r:id="rId13"/>
    <p:sldLayoutId id="2147483679" r:id="rId14"/>
    <p:sldLayoutId id="2147483674" r:id="rId15"/>
    <p:sldLayoutId id="2147483676" r:id="rId16"/>
    <p:sldLayoutId id="2147483695" r:id="rId17"/>
    <p:sldLayoutId id="2147483683" r:id="rId18"/>
    <p:sldLayoutId id="2147483678" r:id="rId19"/>
    <p:sldLayoutId id="2147483697" r:id="rId20"/>
    <p:sldLayoutId id="2147483698" r:id="rId21"/>
    <p:sldLayoutId id="2147483696" r:id="rId22"/>
    <p:sldLayoutId id="2147483699" r:id="rId23"/>
    <p:sldLayoutId id="2147483700" r:id="rId24"/>
    <p:sldLayoutId id="2147483687" r:id="rId25"/>
    <p:sldLayoutId id="2147483711" r:id="rId26"/>
    <p:sldLayoutId id="2147483701" r:id="rId27"/>
    <p:sldLayoutId id="2147483702" r:id="rId28"/>
    <p:sldLayoutId id="2147483703" r:id="rId29"/>
    <p:sldLayoutId id="2147483704" r:id="rId30"/>
    <p:sldLayoutId id="2147483705" r:id="rId31"/>
    <p:sldLayoutId id="2147483690" r:id="rId32"/>
    <p:sldLayoutId id="2147483681" r:id="rId33"/>
    <p:sldLayoutId id="2147483710" r:id="rId34"/>
    <p:sldLayoutId id="2147483667" r:id="rId35"/>
    <p:sldLayoutId id="2147483712" r:id="rId36"/>
    <p:sldLayoutId id="2147483713" r:id="rId37"/>
    <p:sldLayoutId id="2147483714" r:id="rId38"/>
  </p:sldLayoutIdLst>
  <p:txStyles>
    <p:titleStyle>
      <a:lvl1pPr algn="ctr" defTabSz="914400" rtl="0" eaLnBrk="1" latinLnBrk="0" hangingPunct="1">
        <a:lnSpc>
          <a:spcPct val="90000"/>
        </a:lnSpc>
        <a:spcBef>
          <a:spcPct val="0"/>
        </a:spcBef>
        <a:buNone/>
        <a:defRPr sz="3600" kern="1200">
          <a:solidFill>
            <a:srgbClr val="9B2600"/>
          </a:solidFill>
          <a:latin typeface="Arial" panose="020B0604020202020204" pitchFamily="34" charset="0"/>
          <a:ea typeface="+mj-ea"/>
          <a:cs typeface="Arial" panose="020B0604020202020204" pitchFamily="34" charset="0"/>
        </a:defRPr>
      </a:lvl1pPr>
    </p:titleStyle>
    <p:bodyStyle>
      <a:lvl1pPr marL="230188" indent="-230188" algn="l" defTabSz="914400" rtl="0" eaLnBrk="1" latinLnBrk="0" hangingPunct="1">
        <a:lnSpc>
          <a:spcPct val="90000"/>
        </a:lnSpc>
        <a:spcBef>
          <a:spcPts val="1000"/>
        </a:spcBef>
        <a:buClr>
          <a:srgbClr val="29488D"/>
        </a:buClr>
        <a:buSzPct val="125000"/>
        <a:buFont typeface="Arial" panose="020B0604020202020204" pitchFamily="34" charset="0"/>
        <a:buChar char="•"/>
        <a:tabLst/>
        <a:defRPr sz="2400" b="1" kern="1200">
          <a:solidFill>
            <a:srgbClr val="1A2E5A"/>
          </a:solidFill>
          <a:latin typeface="Arial" panose="020B0604020202020204" pitchFamily="34" charset="0"/>
          <a:ea typeface="+mn-ea"/>
          <a:cs typeface="Arial" panose="020B0604020202020204" pitchFamily="34" charset="0"/>
        </a:defRPr>
      </a:lvl1pPr>
      <a:lvl2pPr marL="519113" indent="-320675" algn="l" defTabSz="914400" rtl="0" eaLnBrk="1" latinLnBrk="0" hangingPunct="1">
        <a:lnSpc>
          <a:spcPct val="90000"/>
        </a:lnSpc>
        <a:spcBef>
          <a:spcPts val="500"/>
        </a:spcBef>
        <a:buClr>
          <a:srgbClr val="2A56B3"/>
        </a:buClr>
        <a:buSzPct val="125000"/>
        <a:buFont typeface="Arial" panose="020B0604020202020204" pitchFamily="34" charset="0"/>
        <a:buChar char="•"/>
        <a:tabLst/>
        <a:defRPr sz="2400" kern="1200">
          <a:solidFill>
            <a:srgbClr val="1A2E5A"/>
          </a:solidFill>
          <a:latin typeface="Arial" panose="020B0604020202020204" pitchFamily="34" charset="0"/>
          <a:ea typeface="+mn-ea"/>
          <a:cs typeface="Arial" panose="020B0604020202020204" pitchFamily="34" charset="0"/>
        </a:defRPr>
      </a:lvl2pPr>
      <a:lvl3pPr marL="635000" indent="-231775" algn="l" defTabSz="914400" rtl="0" eaLnBrk="1" latinLnBrk="0" hangingPunct="1">
        <a:lnSpc>
          <a:spcPct val="90000"/>
        </a:lnSpc>
        <a:spcBef>
          <a:spcPts val="500"/>
        </a:spcBef>
        <a:buClr>
          <a:srgbClr val="BE8E2D"/>
        </a:buClr>
        <a:buSzPct val="125000"/>
        <a:buFont typeface="Arial" panose="020B0604020202020204" pitchFamily="34" charset="0"/>
        <a:buChar char="•"/>
        <a:tabLst/>
        <a:defRPr sz="2000" kern="1200">
          <a:solidFill>
            <a:srgbClr val="1A2E5A"/>
          </a:solidFill>
          <a:latin typeface="Arial" panose="020B0604020202020204" pitchFamily="34" charset="0"/>
          <a:ea typeface="+mn-ea"/>
          <a:cs typeface="Arial" panose="020B0604020202020204" pitchFamily="34" charset="0"/>
        </a:defRPr>
      </a:lvl3pPr>
      <a:lvl4pPr marL="801688" indent="-174625" algn="l" defTabSz="914400" rtl="0" eaLnBrk="1" latinLnBrk="0" hangingPunct="1">
        <a:lnSpc>
          <a:spcPct val="90000"/>
        </a:lnSpc>
        <a:spcBef>
          <a:spcPts val="500"/>
        </a:spcBef>
        <a:buClr>
          <a:srgbClr val="D39F36"/>
        </a:buClr>
        <a:buSzPct val="125000"/>
        <a:buFont typeface="Arial" panose="020B0604020202020204" pitchFamily="34" charset="0"/>
        <a:buChar char="•"/>
        <a:tabLst/>
        <a:defRPr sz="1800" kern="1200">
          <a:solidFill>
            <a:srgbClr val="1A2E5A"/>
          </a:solidFill>
          <a:latin typeface="Arial" panose="020B0604020202020204" pitchFamily="34" charset="0"/>
          <a:ea typeface="+mn-ea"/>
          <a:cs typeface="Arial" panose="020B0604020202020204" pitchFamily="34" charset="0"/>
        </a:defRPr>
      </a:lvl4pPr>
      <a:lvl5pPr marL="1031875" indent="-166688" algn="l" defTabSz="914400" rtl="0" eaLnBrk="1" latinLnBrk="0" hangingPunct="1">
        <a:lnSpc>
          <a:spcPct val="90000"/>
        </a:lnSpc>
        <a:spcBef>
          <a:spcPts val="500"/>
        </a:spcBef>
        <a:buClr>
          <a:srgbClr val="DCA336"/>
        </a:buClr>
        <a:buSzPct val="125000"/>
        <a:buFont typeface="Arial" panose="020B0604020202020204" pitchFamily="34" charset="0"/>
        <a:buChar char="•"/>
        <a:tabLst/>
        <a:defRPr sz="1800" kern="1200">
          <a:solidFill>
            <a:srgbClr val="1A2E5A"/>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3720" userDrawn="1">
          <p15:clr>
            <a:srgbClr val="F26B43"/>
          </p15:clr>
        </p15:guide>
        <p15:guide id="2" pos="312"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8.tiff"/><Relationship Id="rId3" Type="http://schemas.openxmlformats.org/officeDocument/2006/relationships/image" Target="../media/image13.tiff"/><Relationship Id="rId7" Type="http://schemas.openxmlformats.org/officeDocument/2006/relationships/image" Target="../media/image17.tiff"/><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6.jpg"/><Relationship Id="rId5" Type="http://schemas.openxmlformats.org/officeDocument/2006/relationships/image" Target="../media/image15.tiff"/><Relationship Id="rId10" Type="http://schemas.openxmlformats.org/officeDocument/2006/relationships/image" Target="../media/image20.png"/><Relationship Id="rId4" Type="http://schemas.openxmlformats.org/officeDocument/2006/relationships/image" Target="../media/image14.tiff"/><Relationship Id="rId9" Type="http://schemas.openxmlformats.org/officeDocument/2006/relationships/image" Target="../media/image19.tiff"/></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6.xml"/></Relationships>
</file>

<file path=ppt/slides/_rels/slide5.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6.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hyperlink" Target="https://earth.google.com/web/@14.54177064,-2.81168345,285.25178014a,11734529.00050143d,35y,0h,0t,0r/data=CjASLhIgMTAyMDI5ZGNmOGFmMTFlODg3YTM5YjhiMzEwY2M5MzAiCnZveV9zcGxhc2g"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37.xml"/></Relationships>
</file>

<file path=ppt/slides/_rels/slide15.xml.rels><?xml version="1.0" encoding="UTF-8" standalone="yes"?>
<Relationships xmlns="http://schemas.openxmlformats.org/package/2006/relationships"><Relationship Id="rId2" Type="http://schemas.openxmlformats.org/officeDocument/2006/relationships/image" Target="../media/image30.tiff"/><Relationship Id="rId1" Type="http://schemas.openxmlformats.org/officeDocument/2006/relationships/slideLayout" Target="../slideLayouts/slideLayout38.xml"/></Relationships>
</file>

<file path=ppt/slides/_rels/slide1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8.xml"/></Relationships>
</file>

<file path=ppt/slides/_rels/slide17.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0.xml"/><Relationship Id="rId1" Type="http://schemas.openxmlformats.org/officeDocument/2006/relationships/slideLayout" Target="../slideLayouts/slideLayout38.xml"/><Relationship Id="rId6" Type="http://schemas.openxmlformats.org/officeDocument/2006/relationships/image" Target="../media/image35.tiff"/><Relationship Id="rId5" Type="http://schemas.openxmlformats.org/officeDocument/2006/relationships/image" Target="../media/image34.tiff"/><Relationship Id="rId4" Type="http://schemas.openxmlformats.org/officeDocument/2006/relationships/image" Target="../media/image33.tiff"/></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image" Target="../media/image37.jpeg"/><Relationship Id="rId7" Type="http://schemas.openxmlformats.org/officeDocument/2006/relationships/image" Target="../media/image41.jpeg"/><Relationship Id="rId12" Type="http://schemas.openxmlformats.org/officeDocument/2006/relationships/image" Target="../media/image46.jpeg"/><Relationship Id="rId2" Type="http://schemas.openxmlformats.org/officeDocument/2006/relationships/image" Target="../media/image36.jpeg"/><Relationship Id="rId1" Type="http://schemas.openxmlformats.org/officeDocument/2006/relationships/slideLayout" Target="../slideLayouts/slideLayout4.xml"/><Relationship Id="rId6" Type="http://schemas.openxmlformats.org/officeDocument/2006/relationships/image" Target="../media/image40.jpeg"/><Relationship Id="rId11" Type="http://schemas.openxmlformats.org/officeDocument/2006/relationships/image" Target="../media/image45.jpeg"/><Relationship Id="rId5" Type="http://schemas.openxmlformats.org/officeDocument/2006/relationships/image" Target="../media/image39.jpeg"/><Relationship Id="rId10" Type="http://schemas.openxmlformats.org/officeDocument/2006/relationships/image" Target="../media/image44.jpeg"/><Relationship Id="rId4" Type="http://schemas.openxmlformats.org/officeDocument/2006/relationships/image" Target="../media/image38.jpeg"/><Relationship Id="rId9" Type="http://schemas.openxmlformats.org/officeDocument/2006/relationships/image" Target="../media/image43.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image" Target="../media/image48.jpg"/><Relationship Id="rId1" Type="http://schemas.openxmlformats.org/officeDocument/2006/relationships/slideLayout" Target="../slideLayouts/slideLayout4.xml"/><Relationship Id="rId4" Type="http://schemas.openxmlformats.org/officeDocument/2006/relationships/image" Target="../media/image50.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28.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30.xml.rels><?xml version="1.0" encoding="UTF-8" standalone="yes"?>
<Relationships xmlns="http://schemas.openxmlformats.org/package/2006/relationships"><Relationship Id="rId2" Type="http://schemas.openxmlformats.org/officeDocument/2006/relationships/hyperlink" Target="mailto:kwegner@ucar.edu" TargetMode="External"/><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1CD56-0A46-E944-9F1B-68D2CC19F6E0}"/>
              </a:ext>
            </a:extLst>
          </p:cNvPr>
          <p:cNvSpPr>
            <a:spLocks noGrp="1"/>
          </p:cNvSpPr>
          <p:nvPr>
            <p:ph type="ctrTitle"/>
          </p:nvPr>
        </p:nvSpPr>
        <p:spPr/>
        <p:txBody>
          <a:bodyPr>
            <a:normAutofit fontScale="90000"/>
          </a:bodyPr>
          <a:lstStyle/>
          <a:p>
            <a:r>
              <a:rPr lang="en-US" dirty="0"/>
              <a:t>The GLOBE Zika Education and Prevention Project</a:t>
            </a:r>
          </a:p>
        </p:txBody>
      </p:sp>
      <p:sp>
        <p:nvSpPr>
          <p:cNvPr id="3" name="Subtitle 2">
            <a:extLst>
              <a:ext uri="{FF2B5EF4-FFF2-40B4-BE49-F238E27FC236}">
                <a16:creationId xmlns:a16="http://schemas.microsoft.com/office/drawing/2014/main" id="{622DEC46-3C15-134B-A387-23244E1323B7}"/>
              </a:ext>
            </a:extLst>
          </p:cNvPr>
          <p:cNvSpPr>
            <a:spLocks noGrp="1"/>
          </p:cNvSpPr>
          <p:nvPr>
            <p:ph type="subTitle" idx="1"/>
          </p:nvPr>
        </p:nvSpPr>
        <p:spPr/>
        <p:txBody>
          <a:bodyPr/>
          <a:lstStyle/>
          <a:p>
            <a:r>
              <a:rPr lang="en-US" dirty="0"/>
              <a:t>Panel Presentation</a:t>
            </a:r>
          </a:p>
        </p:txBody>
      </p:sp>
      <p:sp>
        <p:nvSpPr>
          <p:cNvPr id="4" name="Text Placeholder 3">
            <a:extLst>
              <a:ext uri="{FF2B5EF4-FFF2-40B4-BE49-F238E27FC236}">
                <a16:creationId xmlns:a16="http://schemas.microsoft.com/office/drawing/2014/main" id="{AB8E5D8E-FA12-8249-8BD3-08AB2E2D7BFE}"/>
              </a:ext>
            </a:extLst>
          </p:cNvPr>
          <p:cNvSpPr>
            <a:spLocks noGrp="1"/>
          </p:cNvSpPr>
          <p:nvPr>
            <p:ph type="body" sz="quarter" idx="10"/>
          </p:nvPr>
        </p:nvSpPr>
        <p:spPr/>
        <p:txBody>
          <a:bodyPr/>
          <a:lstStyle/>
          <a:p>
            <a:r>
              <a:rPr lang="en-US" dirty="0"/>
              <a:t>Tuesday, 16 July 2019</a:t>
            </a:r>
          </a:p>
        </p:txBody>
      </p:sp>
    </p:spTree>
    <p:extLst>
      <p:ext uri="{BB962C8B-B14F-4D97-AF65-F5344CB8AC3E}">
        <p14:creationId xmlns:p14="http://schemas.microsoft.com/office/powerpoint/2010/main" val="415053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64E0F-5CC6-E045-B05D-720C6004C863}"/>
              </a:ext>
            </a:extLst>
          </p:cNvPr>
          <p:cNvSpPr>
            <a:spLocks noGrp="1"/>
          </p:cNvSpPr>
          <p:nvPr>
            <p:ph type="title"/>
          </p:nvPr>
        </p:nvSpPr>
        <p:spPr/>
        <p:txBody>
          <a:bodyPr>
            <a:normAutofit fontScale="90000"/>
          </a:bodyPr>
          <a:lstStyle/>
          <a:p>
            <a:r>
              <a:rPr lang="en-US" dirty="0"/>
              <a:t>Panel Presenters</a:t>
            </a:r>
          </a:p>
        </p:txBody>
      </p:sp>
      <p:sp>
        <p:nvSpPr>
          <p:cNvPr id="3" name="Text Placeholder 2">
            <a:extLst>
              <a:ext uri="{FF2B5EF4-FFF2-40B4-BE49-F238E27FC236}">
                <a16:creationId xmlns:a16="http://schemas.microsoft.com/office/drawing/2014/main" id="{8BA0EFC2-E03C-DD40-A4D7-2C32382CA832}"/>
              </a:ext>
            </a:extLst>
          </p:cNvPr>
          <p:cNvSpPr>
            <a:spLocks noGrp="1"/>
          </p:cNvSpPr>
          <p:nvPr>
            <p:ph type="body" sz="quarter" idx="10"/>
          </p:nvPr>
        </p:nvSpPr>
        <p:spPr>
          <a:xfrm>
            <a:off x="495300" y="1518699"/>
            <a:ext cx="7868115" cy="4008783"/>
          </a:xfrm>
        </p:spPr>
        <p:txBody>
          <a:bodyPr/>
          <a:lstStyle/>
          <a:p>
            <a:pPr marL="342900" indent="-342900">
              <a:buFont typeface="Arial" panose="020B0604020202020204" pitchFamily="34" charset="0"/>
              <a:buChar char="•"/>
            </a:pPr>
            <a:r>
              <a:rPr lang="en-US" dirty="0"/>
              <a:t>Lyn </a:t>
            </a:r>
            <a:r>
              <a:rPr lang="en-US" dirty="0" err="1"/>
              <a:t>Wigbels</a:t>
            </a:r>
            <a:r>
              <a:rPr lang="en-US" dirty="0"/>
              <a:t>, GLOBE International Coordinator</a:t>
            </a:r>
          </a:p>
          <a:p>
            <a:pPr marL="342900" indent="-342900">
              <a:buFont typeface="Arial" panose="020B0604020202020204" pitchFamily="34" charset="0"/>
              <a:buChar char="•"/>
            </a:pPr>
            <a:r>
              <a:rPr lang="en-US" dirty="0"/>
              <a:t>Kristin Wegner, GLOBE Project Manager</a:t>
            </a:r>
          </a:p>
          <a:p>
            <a:pPr marL="342900" indent="-342900">
              <a:buFont typeface="Arial" panose="020B0604020202020204" pitchFamily="34" charset="0"/>
              <a:buChar char="•"/>
            </a:pPr>
            <a:r>
              <a:rPr lang="en-US" dirty="0"/>
              <a:t>Dan Tripp, U.S. Department of State</a:t>
            </a:r>
          </a:p>
          <a:p>
            <a:pPr marL="342900" indent="-342900">
              <a:buFont typeface="Arial" panose="020B0604020202020204" pitchFamily="34" charset="0"/>
              <a:buChar char="•"/>
            </a:pPr>
            <a:r>
              <a:rPr lang="en-US" dirty="0"/>
              <a:t>Adam Shapiro, U.S. Department of State</a:t>
            </a:r>
          </a:p>
          <a:p>
            <a:pPr marL="342900" indent="-342900">
              <a:buFont typeface="Arial" panose="020B0604020202020204" pitchFamily="34" charset="0"/>
              <a:buChar char="•"/>
            </a:pPr>
            <a:r>
              <a:rPr lang="en-US" dirty="0" err="1"/>
              <a:t>Ylliass</a:t>
            </a:r>
            <a:r>
              <a:rPr lang="en-US" dirty="0"/>
              <a:t> </a:t>
            </a:r>
            <a:r>
              <a:rPr lang="en-US" dirty="0" err="1"/>
              <a:t>Lawani</a:t>
            </a:r>
            <a:r>
              <a:rPr lang="en-US" dirty="0"/>
              <a:t>, Benin</a:t>
            </a:r>
          </a:p>
          <a:p>
            <a:pPr marL="342900" indent="-342900">
              <a:buFont typeface="Arial" panose="020B0604020202020204" pitchFamily="34" charset="0"/>
              <a:buChar char="•"/>
            </a:pPr>
            <a:r>
              <a:rPr lang="en-US" dirty="0"/>
              <a:t>Joan </a:t>
            </a:r>
            <a:r>
              <a:rPr lang="en-US" dirty="0" err="1"/>
              <a:t>Callope</a:t>
            </a:r>
            <a:r>
              <a:rPr lang="en-US" dirty="0"/>
              <a:t>, Philippines</a:t>
            </a:r>
          </a:p>
          <a:p>
            <a:pPr marL="342900" indent="-342900">
              <a:buFont typeface="Arial" panose="020B0604020202020204" pitchFamily="34" charset="0"/>
              <a:buChar char="•"/>
            </a:pPr>
            <a:r>
              <a:rPr lang="en-US" dirty="0"/>
              <a:t>Marta Kingsland, Argentina</a:t>
            </a:r>
          </a:p>
        </p:txBody>
      </p:sp>
    </p:spTree>
    <p:extLst>
      <p:ext uri="{BB962C8B-B14F-4D97-AF65-F5344CB8AC3E}">
        <p14:creationId xmlns:p14="http://schemas.microsoft.com/office/powerpoint/2010/main" val="333346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8A96C75-C6C2-8B49-809C-3915B4AD06C0}"/>
              </a:ext>
            </a:extLst>
          </p:cNvPr>
          <p:cNvSpPr>
            <a:spLocks noGrp="1"/>
          </p:cNvSpPr>
          <p:nvPr>
            <p:ph type="title"/>
          </p:nvPr>
        </p:nvSpPr>
        <p:spPr/>
        <p:txBody>
          <a:bodyPr>
            <a:normAutofit fontScale="90000"/>
          </a:bodyPr>
          <a:lstStyle/>
          <a:p>
            <a:r>
              <a:rPr lang="en-US" dirty="0"/>
              <a:t> GLOBE community is leading strong efforts!</a:t>
            </a:r>
          </a:p>
        </p:txBody>
      </p:sp>
      <p:pic>
        <p:nvPicPr>
          <p:cNvPr id="12" name="Picture 11">
            <a:extLst>
              <a:ext uri="{FF2B5EF4-FFF2-40B4-BE49-F238E27FC236}">
                <a16:creationId xmlns:a16="http://schemas.microsoft.com/office/drawing/2014/main" id="{7F316A5B-1CEE-B148-88BB-32CB4826E69D}"/>
              </a:ext>
            </a:extLst>
          </p:cNvPr>
          <p:cNvPicPr>
            <a:picLocks noChangeAspect="1"/>
          </p:cNvPicPr>
          <p:nvPr/>
        </p:nvPicPr>
        <p:blipFill>
          <a:blip r:embed="rId3"/>
          <a:stretch>
            <a:fillRect/>
          </a:stretch>
        </p:blipFill>
        <p:spPr>
          <a:xfrm>
            <a:off x="109728" y="1462421"/>
            <a:ext cx="2948594" cy="2138316"/>
          </a:xfrm>
          <a:prstGeom prst="rect">
            <a:avLst/>
          </a:prstGeom>
        </p:spPr>
      </p:pic>
      <p:pic>
        <p:nvPicPr>
          <p:cNvPr id="14" name="Picture 13">
            <a:extLst>
              <a:ext uri="{FF2B5EF4-FFF2-40B4-BE49-F238E27FC236}">
                <a16:creationId xmlns:a16="http://schemas.microsoft.com/office/drawing/2014/main" id="{36891832-9D30-8D4F-929C-22D3B907163E}"/>
              </a:ext>
            </a:extLst>
          </p:cNvPr>
          <p:cNvPicPr>
            <a:picLocks noChangeAspect="1"/>
          </p:cNvPicPr>
          <p:nvPr/>
        </p:nvPicPr>
        <p:blipFill rotWithShape="1">
          <a:blip r:embed="rId4"/>
          <a:srcRect t="-86" b="18006"/>
          <a:stretch/>
        </p:blipFill>
        <p:spPr>
          <a:xfrm>
            <a:off x="3049008" y="1448589"/>
            <a:ext cx="1966491" cy="2152148"/>
          </a:xfrm>
          <a:prstGeom prst="rect">
            <a:avLst/>
          </a:prstGeom>
        </p:spPr>
      </p:pic>
      <p:pic>
        <p:nvPicPr>
          <p:cNvPr id="15" name="Picture 14">
            <a:extLst>
              <a:ext uri="{FF2B5EF4-FFF2-40B4-BE49-F238E27FC236}">
                <a16:creationId xmlns:a16="http://schemas.microsoft.com/office/drawing/2014/main" id="{DD4DC963-F0CA-2F4D-8AAC-B7DC91455D24}"/>
              </a:ext>
            </a:extLst>
          </p:cNvPr>
          <p:cNvPicPr>
            <a:picLocks noChangeAspect="1"/>
          </p:cNvPicPr>
          <p:nvPr/>
        </p:nvPicPr>
        <p:blipFill>
          <a:blip r:embed="rId5"/>
          <a:stretch>
            <a:fillRect/>
          </a:stretch>
        </p:blipFill>
        <p:spPr>
          <a:xfrm>
            <a:off x="7189745" y="1462421"/>
            <a:ext cx="1794510" cy="2299295"/>
          </a:xfrm>
          <a:prstGeom prst="rect">
            <a:avLst/>
          </a:prstGeom>
        </p:spPr>
      </p:pic>
      <p:pic>
        <p:nvPicPr>
          <p:cNvPr id="17" name="Picture 16">
            <a:extLst>
              <a:ext uri="{FF2B5EF4-FFF2-40B4-BE49-F238E27FC236}">
                <a16:creationId xmlns:a16="http://schemas.microsoft.com/office/drawing/2014/main" id="{A9D99CE8-28FB-8742-A5FC-146E97098088}"/>
              </a:ext>
            </a:extLst>
          </p:cNvPr>
          <p:cNvPicPr>
            <a:picLocks noChangeAspect="1"/>
          </p:cNvPicPr>
          <p:nvPr/>
        </p:nvPicPr>
        <p:blipFill>
          <a:blip r:embed="rId6"/>
          <a:stretch>
            <a:fillRect/>
          </a:stretch>
        </p:blipFill>
        <p:spPr>
          <a:xfrm>
            <a:off x="2005466" y="3707069"/>
            <a:ext cx="3300034" cy="2326782"/>
          </a:xfrm>
          <a:prstGeom prst="rect">
            <a:avLst/>
          </a:prstGeom>
        </p:spPr>
      </p:pic>
      <p:pic>
        <p:nvPicPr>
          <p:cNvPr id="16" name="Picture 15">
            <a:extLst>
              <a:ext uri="{FF2B5EF4-FFF2-40B4-BE49-F238E27FC236}">
                <a16:creationId xmlns:a16="http://schemas.microsoft.com/office/drawing/2014/main" id="{4D2ACAC9-360B-4740-887F-A00B4C29D13C}"/>
              </a:ext>
            </a:extLst>
          </p:cNvPr>
          <p:cNvPicPr>
            <a:picLocks noChangeAspect="1"/>
          </p:cNvPicPr>
          <p:nvPr/>
        </p:nvPicPr>
        <p:blipFill>
          <a:blip r:embed="rId7"/>
          <a:stretch>
            <a:fillRect/>
          </a:stretch>
        </p:blipFill>
        <p:spPr>
          <a:xfrm>
            <a:off x="5176520" y="3157264"/>
            <a:ext cx="2059124" cy="1017270"/>
          </a:xfrm>
          <a:prstGeom prst="rect">
            <a:avLst/>
          </a:prstGeom>
        </p:spPr>
      </p:pic>
      <p:pic>
        <p:nvPicPr>
          <p:cNvPr id="18" name="Picture 17">
            <a:extLst>
              <a:ext uri="{FF2B5EF4-FFF2-40B4-BE49-F238E27FC236}">
                <a16:creationId xmlns:a16="http://schemas.microsoft.com/office/drawing/2014/main" id="{9A7B4565-7C99-3945-B03F-2F6BFD466F4C}"/>
              </a:ext>
            </a:extLst>
          </p:cNvPr>
          <p:cNvPicPr>
            <a:picLocks noChangeAspect="1"/>
          </p:cNvPicPr>
          <p:nvPr/>
        </p:nvPicPr>
        <p:blipFill>
          <a:blip r:embed="rId8"/>
          <a:stretch>
            <a:fillRect/>
          </a:stretch>
        </p:blipFill>
        <p:spPr>
          <a:xfrm>
            <a:off x="5777483" y="4137660"/>
            <a:ext cx="3366517" cy="1946445"/>
          </a:xfrm>
          <a:prstGeom prst="rect">
            <a:avLst/>
          </a:prstGeom>
        </p:spPr>
      </p:pic>
      <p:pic>
        <p:nvPicPr>
          <p:cNvPr id="19" name="Picture 18">
            <a:extLst>
              <a:ext uri="{FF2B5EF4-FFF2-40B4-BE49-F238E27FC236}">
                <a16:creationId xmlns:a16="http://schemas.microsoft.com/office/drawing/2014/main" id="{800F5DA1-C554-5944-AC0E-9ADE4F573E3C}"/>
              </a:ext>
            </a:extLst>
          </p:cNvPr>
          <p:cNvPicPr>
            <a:picLocks noChangeAspect="1"/>
          </p:cNvPicPr>
          <p:nvPr/>
        </p:nvPicPr>
        <p:blipFill>
          <a:blip r:embed="rId9"/>
          <a:stretch>
            <a:fillRect/>
          </a:stretch>
        </p:blipFill>
        <p:spPr>
          <a:xfrm>
            <a:off x="5015499" y="1568753"/>
            <a:ext cx="2220145" cy="1587290"/>
          </a:xfrm>
          <a:prstGeom prst="rect">
            <a:avLst/>
          </a:prstGeom>
        </p:spPr>
      </p:pic>
      <p:pic>
        <p:nvPicPr>
          <p:cNvPr id="21" name="Picture 20">
            <a:extLst>
              <a:ext uri="{FF2B5EF4-FFF2-40B4-BE49-F238E27FC236}">
                <a16:creationId xmlns:a16="http://schemas.microsoft.com/office/drawing/2014/main" id="{4DA0EFF0-83E9-8847-AD7D-C143222ECD80}"/>
              </a:ext>
            </a:extLst>
          </p:cNvPr>
          <p:cNvPicPr>
            <a:picLocks noChangeAspect="1"/>
          </p:cNvPicPr>
          <p:nvPr/>
        </p:nvPicPr>
        <p:blipFill>
          <a:blip r:embed="rId10"/>
          <a:stretch>
            <a:fillRect/>
          </a:stretch>
        </p:blipFill>
        <p:spPr>
          <a:xfrm>
            <a:off x="79402" y="3363765"/>
            <a:ext cx="1926064" cy="2720340"/>
          </a:xfrm>
          <a:prstGeom prst="rect">
            <a:avLst/>
          </a:prstGeom>
        </p:spPr>
      </p:pic>
    </p:spTree>
    <p:extLst>
      <p:ext uri="{BB962C8B-B14F-4D97-AF65-F5344CB8AC3E}">
        <p14:creationId xmlns:p14="http://schemas.microsoft.com/office/powerpoint/2010/main" val="35408208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9564" y="1025971"/>
            <a:ext cx="6638171" cy="642938"/>
          </a:xfrm>
        </p:spPr>
        <p:txBody>
          <a:bodyPr>
            <a:noAutofit/>
          </a:bodyPr>
          <a:lstStyle/>
          <a:p>
            <a:r>
              <a:rPr lang="en-US" dirty="0"/>
              <a:t>High level project objectives:</a:t>
            </a:r>
          </a:p>
        </p:txBody>
      </p:sp>
      <p:sp>
        <p:nvSpPr>
          <p:cNvPr id="3" name="Content Placeholder 2"/>
          <p:cNvSpPr>
            <a:spLocks noGrp="1"/>
          </p:cNvSpPr>
          <p:nvPr>
            <p:ph idx="1"/>
          </p:nvPr>
        </p:nvSpPr>
        <p:spPr/>
        <p:txBody>
          <a:bodyPr>
            <a:normAutofit/>
          </a:bodyPr>
          <a:lstStyle/>
          <a:p>
            <a:pPr marL="0" indent="0">
              <a:buNone/>
            </a:pPr>
            <a:r>
              <a:rPr lang="en-US" dirty="0"/>
              <a:t>1.    Zika education and breeding site elimination</a:t>
            </a:r>
          </a:p>
          <a:p>
            <a:pPr marL="0" indent="0">
              <a:buNone/>
            </a:pPr>
            <a:endParaRPr lang="en-US" dirty="0"/>
          </a:p>
          <a:p>
            <a:pPr marL="0" indent="0">
              <a:buNone/>
            </a:pPr>
            <a:r>
              <a:rPr lang="en-US" dirty="0"/>
              <a:t>2.    Develop &amp; strengthen networks of public health officials, GLOBE CCs, scientists, teachers</a:t>
            </a:r>
          </a:p>
          <a:p>
            <a:pPr marL="0" indent="0">
              <a:buNone/>
            </a:pPr>
            <a:endParaRPr lang="en-US" dirty="0"/>
          </a:p>
          <a:p>
            <a:pPr marL="0" indent="0">
              <a:buNone/>
            </a:pPr>
            <a:r>
              <a:rPr lang="en-US" dirty="0"/>
              <a:t>3.    Providing public health officials important data to track mosquitoes and fight mosquito-borne disease</a:t>
            </a:r>
            <a:endParaRPr lang="en-US" dirty="0">
              <a:effectLst/>
            </a:endParaRPr>
          </a:p>
        </p:txBody>
      </p:sp>
      <p:sp>
        <p:nvSpPr>
          <p:cNvPr id="4" name="Slide Number Placeholder 3"/>
          <p:cNvSpPr>
            <a:spLocks noGrp="1"/>
          </p:cNvSpPr>
          <p:nvPr>
            <p:ph type="sldNum" sz="quarter" idx="12"/>
          </p:nvPr>
        </p:nvSpPr>
        <p:spPr/>
        <p:txBody>
          <a:bodyPr/>
          <a:lstStyle/>
          <a:p>
            <a:fld id="{A6C21263-8F18-43B0-83A5-264DCC376183}" type="slidenum">
              <a:rPr lang="en-US" smtClean="0"/>
              <a:t>4</a:t>
            </a:fld>
            <a:endParaRPr lang="en-US"/>
          </a:p>
        </p:txBody>
      </p:sp>
    </p:spTree>
    <p:extLst>
      <p:ext uri="{BB962C8B-B14F-4D97-AF65-F5344CB8AC3E}">
        <p14:creationId xmlns:p14="http://schemas.microsoft.com/office/powerpoint/2010/main" val="974749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71A3D-F859-A844-9EFD-EF8CFDFF031E}"/>
              </a:ext>
            </a:extLst>
          </p:cNvPr>
          <p:cNvSpPr>
            <a:spLocks noGrp="1"/>
          </p:cNvSpPr>
          <p:nvPr>
            <p:ph type="title"/>
          </p:nvPr>
        </p:nvSpPr>
        <p:spPr/>
        <p:txBody>
          <a:bodyPr>
            <a:normAutofit fontScale="90000"/>
          </a:bodyPr>
          <a:lstStyle/>
          <a:p>
            <a:r>
              <a:rPr lang="en-US" b="1" dirty="0"/>
              <a:t>30 Participating Countries</a:t>
            </a:r>
          </a:p>
        </p:txBody>
      </p:sp>
      <p:pic>
        <p:nvPicPr>
          <p:cNvPr id="5" name="Picture 4">
            <a:extLst>
              <a:ext uri="{FF2B5EF4-FFF2-40B4-BE49-F238E27FC236}">
                <a16:creationId xmlns:a16="http://schemas.microsoft.com/office/drawing/2014/main" id="{72E8A5F1-20B8-754E-9952-28D4C4D603DD}"/>
              </a:ext>
            </a:extLst>
          </p:cNvPr>
          <p:cNvPicPr/>
          <p:nvPr/>
        </p:nvPicPr>
        <p:blipFill>
          <a:blip r:embed="rId3"/>
          <a:stretch>
            <a:fillRect/>
          </a:stretch>
        </p:blipFill>
        <p:spPr>
          <a:xfrm>
            <a:off x="950036" y="2034703"/>
            <a:ext cx="7134598" cy="3540906"/>
          </a:xfrm>
          <a:prstGeom prst="rect">
            <a:avLst/>
          </a:prstGeom>
        </p:spPr>
      </p:pic>
    </p:spTree>
    <p:extLst>
      <p:ext uri="{BB962C8B-B14F-4D97-AF65-F5344CB8AC3E}">
        <p14:creationId xmlns:p14="http://schemas.microsoft.com/office/powerpoint/2010/main" val="1423213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6C21263-8F18-43B0-83A5-264DCC376183}" type="slidenum">
              <a:rPr lang="en-US" smtClean="0"/>
              <a:t>6</a:t>
            </a:fld>
            <a:endParaRPr lang="en-US"/>
          </a:p>
        </p:txBody>
      </p:sp>
      <p:sp>
        <p:nvSpPr>
          <p:cNvPr id="3" name="Content Placeholder 2"/>
          <p:cNvSpPr>
            <a:spLocks noGrp="1"/>
          </p:cNvSpPr>
          <p:nvPr>
            <p:ph idx="1"/>
          </p:nvPr>
        </p:nvSpPr>
        <p:spPr>
          <a:xfrm>
            <a:off x="1135489" y="1824769"/>
            <a:ext cx="7283297" cy="3015244"/>
          </a:xfrm>
        </p:spPr>
        <p:txBody>
          <a:bodyPr>
            <a:noAutofit/>
          </a:bodyPr>
          <a:lstStyle/>
          <a:p>
            <a:pPr marL="0" indent="0">
              <a:buNone/>
            </a:pPr>
            <a:r>
              <a:rPr lang="en-US" dirty="0"/>
              <a:t>The GLOBE Community has accomplished:</a:t>
            </a:r>
          </a:p>
          <a:p>
            <a:pPr lvl="1"/>
            <a:r>
              <a:rPr lang="en-US" dirty="0">
                <a:effectLst/>
              </a:rPr>
              <a:t>125 Country Mosquito Trainings (CMTs)</a:t>
            </a:r>
          </a:p>
          <a:p>
            <a:pPr lvl="1"/>
            <a:r>
              <a:rPr lang="en-US" dirty="0"/>
              <a:t>76 Local Mosquito Workshops (LMWs)</a:t>
            </a:r>
          </a:p>
        </p:txBody>
      </p:sp>
      <p:sp>
        <p:nvSpPr>
          <p:cNvPr id="9" name="Title 1">
            <a:extLst>
              <a:ext uri="{FF2B5EF4-FFF2-40B4-BE49-F238E27FC236}">
                <a16:creationId xmlns:a16="http://schemas.microsoft.com/office/drawing/2014/main" id="{90376C55-EB78-BD47-940D-13C11AEB745B}"/>
              </a:ext>
            </a:extLst>
          </p:cNvPr>
          <p:cNvSpPr>
            <a:spLocks noGrp="1"/>
          </p:cNvSpPr>
          <p:nvPr>
            <p:ph type="title"/>
          </p:nvPr>
        </p:nvSpPr>
        <p:spPr>
          <a:xfrm>
            <a:off x="495300" y="878828"/>
            <a:ext cx="8108011" cy="552407"/>
          </a:xfrm>
        </p:spPr>
        <p:txBody>
          <a:bodyPr>
            <a:normAutofit fontScale="90000"/>
          </a:bodyPr>
          <a:lstStyle/>
          <a:p>
            <a:r>
              <a:rPr lang="en-US" dirty="0"/>
              <a:t>Overview of Project Updates</a:t>
            </a:r>
          </a:p>
        </p:txBody>
      </p:sp>
    </p:spTree>
    <p:extLst>
      <p:ext uri="{BB962C8B-B14F-4D97-AF65-F5344CB8AC3E}">
        <p14:creationId xmlns:p14="http://schemas.microsoft.com/office/powerpoint/2010/main" val="4288340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E57C2-EA83-1E4A-ABEA-2ACD823233C8}"/>
              </a:ext>
            </a:extLst>
          </p:cNvPr>
          <p:cNvSpPr>
            <a:spLocks noGrp="1"/>
          </p:cNvSpPr>
          <p:nvPr>
            <p:ph type="title"/>
          </p:nvPr>
        </p:nvSpPr>
        <p:spPr>
          <a:xfrm>
            <a:off x="149087" y="847023"/>
            <a:ext cx="8806070" cy="552407"/>
          </a:xfrm>
        </p:spPr>
        <p:txBody>
          <a:bodyPr>
            <a:noAutofit/>
          </a:bodyPr>
          <a:lstStyle/>
          <a:p>
            <a:r>
              <a:rPr lang="en-US" sz="2400" dirty="0"/>
              <a:t>More than 90,000 </a:t>
            </a:r>
            <a:r>
              <a:rPr lang="en-US" sz="2400" dirty="0" err="1"/>
              <a:t>datapoints</a:t>
            </a:r>
            <a:r>
              <a:rPr lang="en-US" sz="2400" dirty="0"/>
              <a:t> collected May 2018 – July 2019</a:t>
            </a:r>
          </a:p>
        </p:txBody>
      </p:sp>
      <p:sp>
        <p:nvSpPr>
          <p:cNvPr id="3" name="Content Placeholder 2">
            <a:extLst>
              <a:ext uri="{FF2B5EF4-FFF2-40B4-BE49-F238E27FC236}">
                <a16:creationId xmlns:a16="http://schemas.microsoft.com/office/drawing/2014/main" id="{23E7D187-6F56-D443-BC97-94D72F4757BC}"/>
              </a:ext>
            </a:extLst>
          </p:cNvPr>
          <p:cNvSpPr>
            <a:spLocks noGrp="1"/>
          </p:cNvSpPr>
          <p:nvPr>
            <p:ph idx="1"/>
          </p:nvPr>
        </p:nvSpPr>
        <p:spPr/>
        <p:txBody>
          <a:bodyPr/>
          <a:lstStyle/>
          <a:p>
            <a:endParaRPr lang="en-US"/>
          </a:p>
        </p:txBody>
      </p:sp>
      <p:sp>
        <p:nvSpPr>
          <p:cNvPr id="4" name="Text Placeholder 3">
            <a:extLst>
              <a:ext uri="{FF2B5EF4-FFF2-40B4-BE49-F238E27FC236}">
                <a16:creationId xmlns:a16="http://schemas.microsoft.com/office/drawing/2014/main" id="{53361E51-08CA-BA43-BC61-C08656F4528D}"/>
              </a:ext>
            </a:extLst>
          </p:cNvPr>
          <p:cNvSpPr>
            <a:spLocks noGrp="1"/>
          </p:cNvSpPr>
          <p:nvPr>
            <p:ph type="body" idx="10"/>
          </p:nvPr>
        </p:nvSpPr>
        <p:spPr/>
        <p:txBody>
          <a:bodyPr/>
          <a:lstStyle/>
          <a:p>
            <a:endParaRPr lang="en-US"/>
          </a:p>
        </p:txBody>
      </p:sp>
      <p:pic>
        <p:nvPicPr>
          <p:cNvPr id="5" name="Content Placeholder 5">
            <a:extLst>
              <a:ext uri="{FF2B5EF4-FFF2-40B4-BE49-F238E27FC236}">
                <a16:creationId xmlns:a16="http://schemas.microsoft.com/office/drawing/2014/main" id="{351CC645-8706-254C-AA86-746951D49B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9742" y="1399430"/>
            <a:ext cx="8324759" cy="4413823"/>
          </a:xfrm>
          <a:prstGeom prst="rect">
            <a:avLst/>
          </a:prstGeom>
        </p:spPr>
      </p:pic>
    </p:spTree>
    <p:extLst>
      <p:ext uri="{BB962C8B-B14F-4D97-AF65-F5344CB8AC3E}">
        <p14:creationId xmlns:p14="http://schemas.microsoft.com/office/powerpoint/2010/main" val="1253672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F050A-035A-7844-A70A-A98F3BDC8091}"/>
              </a:ext>
            </a:extLst>
          </p:cNvPr>
          <p:cNvSpPr>
            <a:spLocks noGrp="1"/>
          </p:cNvSpPr>
          <p:nvPr>
            <p:ph type="title"/>
          </p:nvPr>
        </p:nvSpPr>
        <p:spPr/>
        <p:txBody>
          <a:bodyPr>
            <a:normAutofit fontScale="90000"/>
          </a:bodyPr>
          <a:lstStyle/>
          <a:p>
            <a:r>
              <a:rPr lang="en-US" dirty="0"/>
              <a:t>Public Health Community</a:t>
            </a:r>
          </a:p>
        </p:txBody>
      </p:sp>
      <p:sp>
        <p:nvSpPr>
          <p:cNvPr id="3" name="Text Placeholder 2">
            <a:extLst>
              <a:ext uri="{FF2B5EF4-FFF2-40B4-BE49-F238E27FC236}">
                <a16:creationId xmlns:a16="http://schemas.microsoft.com/office/drawing/2014/main" id="{C3189D20-4FA8-B342-B733-420F6B9A7D6C}"/>
              </a:ext>
            </a:extLst>
          </p:cNvPr>
          <p:cNvSpPr>
            <a:spLocks noGrp="1"/>
          </p:cNvSpPr>
          <p:nvPr>
            <p:ph type="body" sz="quarter" idx="10"/>
          </p:nvPr>
        </p:nvSpPr>
        <p:spPr/>
        <p:txBody>
          <a:bodyPr>
            <a:noAutofit/>
          </a:bodyPr>
          <a:lstStyle/>
          <a:p>
            <a:pPr marL="342900" indent="-342900">
              <a:buFont typeface="Arial" panose="020B0604020202020204" pitchFamily="34" charset="0"/>
              <a:buChar char="•"/>
            </a:pPr>
            <a:r>
              <a:rPr lang="en-US" sz="1600" dirty="0"/>
              <a:t>“Assessment of population dynamics and biting trends of </a:t>
            </a:r>
            <a:r>
              <a:rPr lang="en-US" sz="1600" i="1" dirty="0" err="1"/>
              <a:t>Aedes</a:t>
            </a:r>
            <a:r>
              <a:rPr lang="en-US" sz="1600" i="1" dirty="0"/>
              <a:t> aegypti</a:t>
            </a:r>
            <a:r>
              <a:rPr lang="en-US" sz="1600" dirty="0"/>
              <a:t> in northern Benin: Public health implications.” </a:t>
            </a:r>
            <a:r>
              <a:rPr lang="en-US" sz="1600" i="1" dirty="0"/>
              <a:t>International Journal of Mosquito Research</a:t>
            </a:r>
            <a:r>
              <a:rPr lang="en-US" sz="1600" dirty="0"/>
              <a:t> in October 2018</a:t>
            </a:r>
            <a:r>
              <a:rPr lang="en-US" sz="1600" i="1" dirty="0"/>
              <a:t> </a:t>
            </a:r>
            <a:endParaRPr lang="en-US" sz="1600" dirty="0"/>
          </a:p>
          <a:p>
            <a:pPr marL="342900" indent="-342900">
              <a:buFont typeface="Arial" panose="020B0604020202020204" pitchFamily="34" charset="0"/>
              <a:buChar char="•"/>
            </a:pPr>
            <a:r>
              <a:rPr lang="en-US" sz="1600" dirty="0"/>
              <a:t>Francophone Regional Public Health Official, Dr. Rock </a:t>
            </a:r>
            <a:r>
              <a:rPr lang="en-US" sz="1600" dirty="0" err="1"/>
              <a:t>Aikpon</a:t>
            </a:r>
            <a:r>
              <a:rPr lang="en-US" sz="1600" dirty="0"/>
              <a:t>, was lead author</a:t>
            </a:r>
          </a:p>
          <a:p>
            <a:pPr marL="342900" indent="-342900">
              <a:buFont typeface="Arial" panose="020B0604020202020204" pitchFamily="34" charset="0"/>
              <a:buChar char="•"/>
            </a:pPr>
            <a:r>
              <a:rPr lang="en-US" sz="1600" dirty="0"/>
              <a:t>Co‑authors: Mark </a:t>
            </a:r>
            <a:r>
              <a:rPr lang="en-US" sz="1600" dirty="0" err="1"/>
              <a:t>Brettenny</a:t>
            </a:r>
            <a:r>
              <a:rPr lang="en-US" sz="1600" dirty="0"/>
              <a:t>, and </a:t>
            </a:r>
            <a:r>
              <a:rPr lang="en-US" sz="1600" dirty="0" err="1"/>
              <a:t>Ylliass</a:t>
            </a:r>
            <a:r>
              <a:rPr lang="en-US" sz="1600" dirty="0"/>
              <a:t> </a:t>
            </a:r>
            <a:r>
              <a:rPr lang="en-US" sz="1600" dirty="0" err="1"/>
              <a:t>Lawani</a:t>
            </a:r>
            <a:r>
              <a:rPr lang="en-US" sz="1600" dirty="0"/>
              <a:t> </a:t>
            </a:r>
          </a:p>
          <a:p>
            <a:pPr marL="342900" indent="-342900">
              <a:buFont typeface="Arial" panose="020B0604020202020204" pitchFamily="34" charset="0"/>
              <a:buChar char="•"/>
            </a:pPr>
            <a:r>
              <a:rPr lang="en-US" sz="1600" dirty="0"/>
              <a:t>The paper presents important findings about the biting behavior of </a:t>
            </a:r>
            <a:r>
              <a:rPr lang="en-US" sz="1600" i="1" dirty="0" err="1"/>
              <a:t>Aedes</a:t>
            </a:r>
            <a:r>
              <a:rPr lang="en-US" sz="1600" dirty="0"/>
              <a:t> mosquitoes in Benin, and the probability of exposure to </a:t>
            </a:r>
            <a:r>
              <a:rPr lang="en-US" sz="1600" i="1" dirty="0" err="1"/>
              <a:t>Aedes</a:t>
            </a:r>
            <a:r>
              <a:rPr lang="en-US" sz="1600" i="1" dirty="0"/>
              <a:t> aegypti</a:t>
            </a:r>
            <a:r>
              <a:rPr lang="en-US" sz="1600" dirty="0"/>
              <a:t> mosquitoes (based on the indoor and outdoor collection of 485 adult </a:t>
            </a:r>
            <a:r>
              <a:rPr lang="en-US" sz="1600" i="1" dirty="0" err="1"/>
              <a:t>Aedes</a:t>
            </a:r>
            <a:r>
              <a:rPr lang="en-US" sz="1600" i="1" dirty="0"/>
              <a:t> aegypti</a:t>
            </a:r>
            <a:r>
              <a:rPr lang="en-US" sz="1600" dirty="0"/>
              <a:t> mosquitoes)</a:t>
            </a:r>
          </a:p>
        </p:txBody>
      </p:sp>
      <p:sp>
        <p:nvSpPr>
          <p:cNvPr id="4" name="Content Placeholder 3">
            <a:extLst>
              <a:ext uri="{FF2B5EF4-FFF2-40B4-BE49-F238E27FC236}">
                <a16:creationId xmlns:a16="http://schemas.microsoft.com/office/drawing/2014/main" id="{AEE23973-6CB2-7A47-AD86-19BF01ED2A89}"/>
              </a:ext>
            </a:extLst>
          </p:cNvPr>
          <p:cNvSpPr>
            <a:spLocks noGrp="1"/>
          </p:cNvSpPr>
          <p:nvPr>
            <p:ph sz="quarter" idx="11"/>
          </p:nvPr>
        </p:nvSpPr>
        <p:spPr/>
        <p:txBody>
          <a:bodyPr/>
          <a:lstStyle/>
          <a:p>
            <a:endParaRPr lang="en-US"/>
          </a:p>
        </p:txBody>
      </p:sp>
      <p:sp>
        <p:nvSpPr>
          <p:cNvPr id="5" name="Content Placeholder 4">
            <a:extLst>
              <a:ext uri="{FF2B5EF4-FFF2-40B4-BE49-F238E27FC236}">
                <a16:creationId xmlns:a16="http://schemas.microsoft.com/office/drawing/2014/main" id="{7CCF9FF5-02DB-794B-B95E-137C8E0DB0E8}"/>
              </a:ext>
            </a:extLst>
          </p:cNvPr>
          <p:cNvSpPr>
            <a:spLocks noGrp="1"/>
          </p:cNvSpPr>
          <p:nvPr>
            <p:ph sz="quarter" idx="12"/>
          </p:nvPr>
        </p:nvSpPr>
        <p:spPr/>
        <p:txBody>
          <a:bodyPr/>
          <a:lstStyle/>
          <a:p>
            <a:endParaRPr lang="en-US"/>
          </a:p>
        </p:txBody>
      </p:sp>
      <p:pic>
        <p:nvPicPr>
          <p:cNvPr id="6" name="Picture 5">
            <a:extLst>
              <a:ext uri="{FF2B5EF4-FFF2-40B4-BE49-F238E27FC236}">
                <a16:creationId xmlns:a16="http://schemas.microsoft.com/office/drawing/2014/main" id="{05E2BA04-27FA-844F-827F-55869301CEA3}"/>
              </a:ext>
            </a:extLst>
          </p:cNvPr>
          <p:cNvPicPr>
            <a:picLocks noChangeAspect="1"/>
          </p:cNvPicPr>
          <p:nvPr/>
        </p:nvPicPr>
        <p:blipFill>
          <a:blip r:embed="rId3"/>
          <a:stretch>
            <a:fillRect/>
          </a:stretch>
        </p:blipFill>
        <p:spPr>
          <a:xfrm>
            <a:off x="5427014" y="1431235"/>
            <a:ext cx="3176296" cy="4486146"/>
          </a:xfrm>
          <a:prstGeom prst="rect">
            <a:avLst/>
          </a:prstGeom>
        </p:spPr>
      </p:pic>
    </p:spTree>
    <p:extLst>
      <p:ext uri="{BB962C8B-B14F-4D97-AF65-F5344CB8AC3E}">
        <p14:creationId xmlns:p14="http://schemas.microsoft.com/office/powerpoint/2010/main" val="444163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8C38B-139C-FC4A-BCDF-7F73D105C66E}"/>
              </a:ext>
            </a:extLst>
          </p:cNvPr>
          <p:cNvSpPr>
            <a:spLocks noGrp="1"/>
          </p:cNvSpPr>
          <p:nvPr>
            <p:ph type="title"/>
          </p:nvPr>
        </p:nvSpPr>
        <p:spPr/>
        <p:txBody>
          <a:bodyPr>
            <a:normAutofit fontScale="90000"/>
          </a:bodyPr>
          <a:lstStyle/>
          <a:p>
            <a:r>
              <a:rPr lang="en-US" dirty="0"/>
              <a:t>Mosquito Protocol Bundle</a:t>
            </a:r>
          </a:p>
        </p:txBody>
      </p:sp>
      <p:pic>
        <p:nvPicPr>
          <p:cNvPr id="6" name="Picture 5">
            <a:extLst>
              <a:ext uri="{FF2B5EF4-FFF2-40B4-BE49-F238E27FC236}">
                <a16:creationId xmlns:a16="http://schemas.microsoft.com/office/drawing/2014/main" id="{9122C5FB-C051-0943-8A58-718B292F70D5}"/>
              </a:ext>
            </a:extLst>
          </p:cNvPr>
          <p:cNvPicPr>
            <a:picLocks noChangeAspect="1"/>
          </p:cNvPicPr>
          <p:nvPr/>
        </p:nvPicPr>
        <p:blipFill>
          <a:blip r:embed="rId3"/>
          <a:stretch>
            <a:fillRect/>
          </a:stretch>
        </p:blipFill>
        <p:spPr>
          <a:xfrm>
            <a:off x="1500809" y="1777780"/>
            <a:ext cx="6806315" cy="3403158"/>
          </a:xfrm>
          <a:prstGeom prst="rect">
            <a:avLst/>
          </a:prstGeom>
        </p:spPr>
      </p:pic>
    </p:spTree>
    <p:extLst>
      <p:ext uri="{BB962C8B-B14F-4D97-AF65-F5344CB8AC3E}">
        <p14:creationId xmlns:p14="http://schemas.microsoft.com/office/powerpoint/2010/main" val="2371078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5DE28-0D0A-6241-BE02-0C5B22A8B305}"/>
              </a:ext>
            </a:extLst>
          </p:cNvPr>
          <p:cNvSpPr>
            <a:spLocks noGrp="1"/>
          </p:cNvSpPr>
          <p:nvPr>
            <p:ph type="title"/>
          </p:nvPr>
        </p:nvSpPr>
        <p:spPr/>
        <p:txBody>
          <a:bodyPr>
            <a:normAutofit fontScale="90000"/>
          </a:bodyPr>
          <a:lstStyle/>
          <a:p>
            <a:r>
              <a:rPr lang="en-US" dirty="0"/>
              <a:t>Student Research Reports</a:t>
            </a:r>
          </a:p>
        </p:txBody>
      </p:sp>
      <p:sp>
        <p:nvSpPr>
          <p:cNvPr id="3" name="Text Placeholder 2">
            <a:extLst>
              <a:ext uri="{FF2B5EF4-FFF2-40B4-BE49-F238E27FC236}">
                <a16:creationId xmlns:a16="http://schemas.microsoft.com/office/drawing/2014/main" id="{24F4F1EF-4424-F14C-BF01-75BFAAD66649}"/>
              </a:ext>
            </a:extLst>
          </p:cNvPr>
          <p:cNvSpPr>
            <a:spLocks noGrp="1"/>
          </p:cNvSpPr>
          <p:nvPr>
            <p:ph type="body" sz="quarter" idx="10"/>
          </p:nvPr>
        </p:nvSpPr>
        <p:spPr>
          <a:xfrm>
            <a:off x="495300" y="1518699"/>
            <a:ext cx="8108010" cy="4008783"/>
          </a:xfrm>
        </p:spPr>
        <p:txBody>
          <a:bodyPr/>
          <a:lstStyle/>
          <a:p>
            <a:pPr marL="342900" indent="-342900">
              <a:buFont typeface="Arial" panose="020B0604020202020204" pitchFamily="34" charset="0"/>
              <a:buChar char="•"/>
            </a:pPr>
            <a:r>
              <a:rPr lang="en-US" dirty="0"/>
              <a:t>18 IVSS submissions from students that conducted research using the MHM tool in project-supported countries</a:t>
            </a:r>
          </a:p>
          <a:p>
            <a:pPr marL="342900" indent="-342900">
              <a:buFont typeface="Arial" panose="020B0604020202020204" pitchFamily="34" charset="0"/>
              <a:buChar char="•"/>
            </a:pPr>
            <a:r>
              <a:rPr lang="en-US" dirty="0"/>
              <a:t>6 student groups were selected to attend the Annual Meeting</a:t>
            </a:r>
          </a:p>
          <a:p>
            <a:pPr marL="862013" lvl="1" indent="-342900"/>
            <a:endParaRPr lang="en-US" dirty="0"/>
          </a:p>
        </p:txBody>
      </p:sp>
      <p:sp>
        <p:nvSpPr>
          <p:cNvPr id="5" name="Content Placeholder 4">
            <a:extLst>
              <a:ext uri="{FF2B5EF4-FFF2-40B4-BE49-F238E27FC236}">
                <a16:creationId xmlns:a16="http://schemas.microsoft.com/office/drawing/2014/main" id="{869319F2-79AC-C543-B059-0A9457BD24E9}"/>
              </a:ext>
            </a:extLst>
          </p:cNvPr>
          <p:cNvSpPr>
            <a:spLocks noGrp="1"/>
          </p:cNvSpPr>
          <p:nvPr>
            <p:ph sz="quarter" idx="12"/>
          </p:nvPr>
        </p:nvSpPr>
        <p:spPr/>
        <p:txBody>
          <a:bodyPr/>
          <a:lstStyle/>
          <a:p>
            <a:endParaRPr lang="en-US"/>
          </a:p>
        </p:txBody>
      </p:sp>
      <p:sp>
        <p:nvSpPr>
          <p:cNvPr id="13" name="Content Placeholder 12">
            <a:extLst>
              <a:ext uri="{FF2B5EF4-FFF2-40B4-BE49-F238E27FC236}">
                <a16:creationId xmlns:a16="http://schemas.microsoft.com/office/drawing/2014/main" id="{9127384D-128D-A744-AC5A-0EE577C481E6}"/>
              </a:ext>
            </a:extLst>
          </p:cNvPr>
          <p:cNvSpPr>
            <a:spLocks noGrp="1"/>
          </p:cNvSpPr>
          <p:nvPr>
            <p:ph sz="quarter" idx="11"/>
          </p:nvPr>
        </p:nvSpPr>
        <p:spPr/>
        <p:txBody>
          <a:bodyPr/>
          <a:lstStyle/>
          <a:p>
            <a:endParaRPr lang="en-US"/>
          </a:p>
        </p:txBody>
      </p:sp>
    </p:spTree>
    <p:extLst>
      <p:ext uri="{BB962C8B-B14F-4D97-AF65-F5344CB8AC3E}">
        <p14:creationId xmlns:p14="http://schemas.microsoft.com/office/powerpoint/2010/main" val="3052221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58E2E-4684-2846-8D1D-0C129BBB9E22}"/>
              </a:ext>
            </a:extLst>
          </p:cNvPr>
          <p:cNvSpPr>
            <a:spLocks noGrp="1"/>
          </p:cNvSpPr>
          <p:nvPr>
            <p:ph type="title"/>
          </p:nvPr>
        </p:nvSpPr>
        <p:spPr/>
        <p:txBody>
          <a:bodyPr>
            <a:normAutofit fontScale="90000"/>
          </a:bodyPr>
          <a:lstStyle/>
          <a:p>
            <a:r>
              <a:rPr lang="en-US" dirty="0"/>
              <a:t>Student Videos</a:t>
            </a:r>
          </a:p>
        </p:txBody>
      </p:sp>
      <p:sp>
        <p:nvSpPr>
          <p:cNvPr id="3" name="Text Placeholder 2">
            <a:extLst>
              <a:ext uri="{FF2B5EF4-FFF2-40B4-BE49-F238E27FC236}">
                <a16:creationId xmlns:a16="http://schemas.microsoft.com/office/drawing/2014/main" id="{28D1743E-24B4-C443-8ECC-860846E653E3}"/>
              </a:ext>
            </a:extLst>
          </p:cNvPr>
          <p:cNvSpPr>
            <a:spLocks noGrp="1"/>
          </p:cNvSpPr>
          <p:nvPr>
            <p:ph type="body" sz="quarter" idx="10"/>
          </p:nvPr>
        </p:nvSpPr>
        <p:spPr/>
        <p:txBody>
          <a:bodyPr/>
          <a:lstStyle/>
          <a:p>
            <a:pPr marL="342900" indent="-342900">
              <a:buFont typeface="Arial" panose="020B0604020202020204" pitchFamily="34" charset="0"/>
              <a:buChar char="•"/>
            </a:pPr>
            <a:r>
              <a:rPr lang="en-US" dirty="0"/>
              <a:t>Students participated in a Video Technique course and received feedback on their videos</a:t>
            </a:r>
          </a:p>
        </p:txBody>
      </p:sp>
      <p:pic>
        <p:nvPicPr>
          <p:cNvPr id="7" name="Content Placeholder 6">
            <a:extLst>
              <a:ext uri="{FF2B5EF4-FFF2-40B4-BE49-F238E27FC236}">
                <a16:creationId xmlns:a16="http://schemas.microsoft.com/office/drawing/2014/main" id="{DE36532D-C666-8549-9D29-4472E2A01C4C}"/>
              </a:ext>
            </a:extLst>
          </p:cNvPr>
          <p:cNvPicPr>
            <a:picLocks noGrp="1" noChangeAspect="1"/>
          </p:cNvPicPr>
          <p:nvPr>
            <p:ph sz="quarter" idx="11"/>
          </p:nvPr>
        </p:nvPicPr>
        <p:blipFill>
          <a:blip r:embed="rId2"/>
          <a:stretch>
            <a:fillRect/>
          </a:stretch>
        </p:blipFill>
        <p:spPr>
          <a:xfrm>
            <a:off x="5688013" y="1649399"/>
            <a:ext cx="2914650" cy="1639915"/>
          </a:xfrm>
        </p:spPr>
      </p:pic>
      <p:pic>
        <p:nvPicPr>
          <p:cNvPr id="9" name="Content Placeholder 8">
            <a:extLst>
              <a:ext uri="{FF2B5EF4-FFF2-40B4-BE49-F238E27FC236}">
                <a16:creationId xmlns:a16="http://schemas.microsoft.com/office/drawing/2014/main" id="{EFA3E87E-ADD2-6447-B68D-4E401A8B95F6}"/>
              </a:ext>
            </a:extLst>
          </p:cNvPr>
          <p:cNvPicPr>
            <a:picLocks noGrp="1" noChangeAspect="1"/>
          </p:cNvPicPr>
          <p:nvPr>
            <p:ph sz="quarter" idx="12"/>
          </p:nvPr>
        </p:nvPicPr>
        <p:blipFill>
          <a:blip r:embed="rId3"/>
          <a:stretch>
            <a:fillRect/>
          </a:stretch>
        </p:blipFill>
        <p:spPr>
          <a:xfrm>
            <a:off x="5688013" y="3709601"/>
            <a:ext cx="2914650" cy="1648598"/>
          </a:xfrm>
        </p:spPr>
      </p:pic>
    </p:spTree>
    <p:extLst>
      <p:ext uri="{BB962C8B-B14F-4D97-AF65-F5344CB8AC3E}">
        <p14:creationId xmlns:p14="http://schemas.microsoft.com/office/powerpoint/2010/main" val="1261815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D8051-C02A-5344-8EBE-976813785DF2}"/>
              </a:ext>
            </a:extLst>
          </p:cNvPr>
          <p:cNvSpPr>
            <a:spLocks noGrp="1"/>
          </p:cNvSpPr>
          <p:nvPr>
            <p:ph type="title"/>
          </p:nvPr>
        </p:nvSpPr>
        <p:spPr/>
        <p:txBody>
          <a:bodyPr>
            <a:normAutofit fontScale="90000"/>
          </a:bodyPr>
          <a:lstStyle/>
          <a:p>
            <a:r>
              <a:rPr lang="en-US" dirty="0"/>
              <a:t>Zika Google Voyager Story</a:t>
            </a:r>
          </a:p>
        </p:txBody>
      </p:sp>
      <p:pic>
        <p:nvPicPr>
          <p:cNvPr id="8" name="Content Placeholder 7">
            <a:extLst>
              <a:ext uri="{FF2B5EF4-FFF2-40B4-BE49-F238E27FC236}">
                <a16:creationId xmlns:a16="http://schemas.microsoft.com/office/drawing/2014/main" id="{366675ED-880F-D144-A141-DC0FAB490362}"/>
              </a:ext>
            </a:extLst>
          </p:cNvPr>
          <p:cNvPicPr>
            <a:picLocks noGrp="1" noChangeAspect="1"/>
          </p:cNvPicPr>
          <p:nvPr>
            <p:ph sz="quarter" idx="11"/>
          </p:nvPr>
        </p:nvPicPr>
        <p:blipFill>
          <a:blip r:embed="rId3"/>
          <a:stretch>
            <a:fillRect/>
          </a:stretch>
        </p:blipFill>
        <p:spPr>
          <a:xfrm>
            <a:off x="2117036" y="2024736"/>
            <a:ext cx="6972646" cy="3958079"/>
          </a:xfrm>
        </p:spPr>
      </p:pic>
      <p:pic>
        <p:nvPicPr>
          <p:cNvPr id="6" name="Content Placeholder 5">
            <a:hlinkClick r:id="rId4"/>
            <a:extLst>
              <a:ext uri="{FF2B5EF4-FFF2-40B4-BE49-F238E27FC236}">
                <a16:creationId xmlns:a16="http://schemas.microsoft.com/office/drawing/2014/main" id="{2E9E4DE3-B5BE-944B-AC74-10C3A92D121E}"/>
              </a:ext>
            </a:extLst>
          </p:cNvPr>
          <p:cNvPicPr>
            <a:picLocks noChangeAspect="1"/>
          </p:cNvPicPr>
          <p:nvPr/>
        </p:nvPicPr>
        <p:blipFill>
          <a:blip r:embed="rId5"/>
          <a:stretch>
            <a:fillRect/>
          </a:stretch>
        </p:blipFill>
        <p:spPr>
          <a:xfrm>
            <a:off x="131184" y="1654442"/>
            <a:ext cx="3397208" cy="1599833"/>
          </a:xfrm>
          <a:prstGeom prst="rect">
            <a:avLst/>
          </a:prstGeom>
        </p:spPr>
      </p:pic>
    </p:spTree>
    <p:extLst>
      <p:ext uri="{BB962C8B-B14F-4D97-AF65-F5344CB8AC3E}">
        <p14:creationId xmlns:p14="http://schemas.microsoft.com/office/powerpoint/2010/main" val="4060985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9B0C4-D70C-AB4C-A9EF-95A9C1C5DE5E}"/>
              </a:ext>
            </a:extLst>
          </p:cNvPr>
          <p:cNvSpPr>
            <a:spLocks noGrp="1"/>
          </p:cNvSpPr>
          <p:nvPr>
            <p:ph type="title"/>
          </p:nvPr>
        </p:nvSpPr>
        <p:spPr/>
        <p:txBody>
          <a:bodyPr>
            <a:normAutofit fontScale="90000"/>
          </a:bodyPr>
          <a:lstStyle/>
          <a:p>
            <a:r>
              <a:rPr lang="en-US" dirty="0"/>
              <a:t>Virtual Exchanges</a:t>
            </a:r>
          </a:p>
        </p:txBody>
      </p:sp>
      <p:sp>
        <p:nvSpPr>
          <p:cNvPr id="3" name="Content Placeholder 2">
            <a:extLst>
              <a:ext uri="{FF2B5EF4-FFF2-40B4-BE49-F238E27FC236}">
                <a16:creationId xmlns:a16="http://schemas.microsoft.com/office/drawing/2014/main" id="{4FB39FC2-437F-574B-A752-3F93F28357C8}"/>
              </a:ext>
            </a:extLst>
          </p:cNvPr>
          <p:cNvSpPr>
            <a:spLocks noGrp="1"/>
          </p:cNvSpPr>
          <p:nvPr>
            <p:ph idx="1"/>
          </p:nvPr>
        </p:nvSpPr>
        <p:spPr/>
        <p:txBody>
          <a:bodyPr/>
          <a:lstStyle/>
          <a:p>
            <a:endParaRPr lang="en-US" dirty="0"/>
          </a:p>
        </p:txBody>
      </p:sp>
      <p:sp>
        <p:nvSpPr>
          <p:cNvPr id="4" name="Text Placeholder 3">
            <a:extLst>
              <a:ext uri="{FF2B5EF4-FFF2-40B4-BE49-F238E27FC236}">
                <a16:creationId xmlns:a16="http://schemas.microsoft.com/office/drawing/2014/main" id="{3BC6C4FE-3951-CF49-BF79-C90EE3E2F510}"/>
              </a:ext>
            </a:extLst>
          </p:cNvPr>
          <p:cNvSpPr>
            <a:spLocks noGrp="1"/>
          </p:cNvSpPr>
          <p:nvPr>
            <p:ph type="body" idx="10"/>
          </p:nvPr>
        </p:nvSpPr>
        <p:spPr/>
        <p:txBody>
          <a:bodyPr/>
          <a:lstStyle/>
          <a:p>
            <a:endParaRPr lang="en-US"/>
          </a:p>
        </p:txBody>
      </p:sp>
      <p:pic>
        <p:nvPicPr>
          <p:cNvPr id="5" name="Picture 4">
            <a:extLst>
              <a:ext uri="{FF2B5EF4-FFF2-40B4-BE49-F238E27FC236}">
                <a16:creationId xmlns:a16="http://schemas.microsoft.com/office/drawing/2014/main" id="{60DACFEC-3675-394C-86F8-0C86B708EC9C}"/>
              </a:ext>
            </a:extLst>
          </p:cNvPr>
          <p:cNvPicPr>
            <a:picLocks noChangeAspect="1"/>
          </p:cNvPicPr>
          <p:nvPr/>
        </p:nvPicPr>
        <p:blipFill>
          <a:blip r:embed="rId2"/>
          <a:stretch>
            <a:fillRect/>
          </a:stretch>
        </p:blipFill>
        <p:spPr>
          <a:xfrm>
            <a:off x="1260284" y="1465555"/>
            <a:ext cx="6718518" cy="3951273"/>
          </a:xfrm>
          <a:prstGeom prst="rect">
            <a:avLst/>
          </a:prstGeom>
        </p:spPr>
      </p:pic>
    </p:spTree>
    <p:extLst>
      <p:ext uri="{BB962C8B-B14F-4D97-AF65-F5344CB8AC3E}">
        <p14:creationId xmlns:p14="http://schemas.microsoft.com/office/powerpoint/2010/main" val="1960724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5418" y="857250"/>
            <a:ext cx="9093165" cy="5143500"/>
          </a:xfrm>
          <a:prstGeom prst="rect">
            <a:avLst/>
          </a:prstGeom>
        </p:spPr>
      </p:pic>
      <p:sp>
        <p:nvSpPr>
          <p:cNvPr id="5" name="TextBox 4"/>
          <p:cNvSpPr txBox="1"/>
          <p:nvPr/>
        </p:nvSpPr>
        <p:spPr>
          <a:xfrm>
            <a:off x="141515" y="4460422"/>
            <a:ext cx="1317171" cy="1546577"/>
          </a:xfrm>
          <a:prstGeom prst="rect">
            <a:avLst/>
          </a:prstGeom>
          <a:noFill/>
        </p:spPr>
        <p:txBody>
          <a:bodyPr wrap="square" rtlCol="0">
            <a:spAutoFit/>
          </a:bodyPr>
          <a:lstStyle/>
          <a:p>
            <a:r>
              <a:rPr lang="en-US" sz="1350" dirty="0">
                <a:solidFill>
                  <a:schemeClr val="bg1"/>
                </a:solidFill>
              </a:rPr>
              <a:t>Live session with</a:t>
            </a:r>
          </a:p>
          <a:p>
            <a:r>
              <a:rPr lang="en-US" sz="1350" dirty="0">
                <a:solidFill>
                  <a:schemeClr val="bg1"/>
                </a:solidFill>
              </a:rPr>
              <a:t>GLOBE students</a:t>
            </a:r>
          </a:p>
          <a:p>
            <a:r>
              <a:rPr lang="en-US" sz="1350" dirty="0">
                <a:solidFill>
                  <a:schemeClr val="bg1"/>
                </a:solidFill>
              </a:rPr>
              <a:t>In Kenya, Brazil,</a:t>
            </a:r>
          </a:p>
          <a:p>
            <a:r>
              <a:rPr lang="en-US" sz="1350" dirty="0">
                <a:solidFill>
                  <a:schemeClr val="bg1"/>
                </a:solidFill>
              </a:rPr>
              <a:t>and Thailand</a:t>
            </a:r>
          </a:p>
          <a:p>
            <a:endParaRPr lang="en-US" sz="1350" dirty="0">
              <a:solidFill>
                <a:schemeClr val="bg1"/>
              </a:solidFill>
            </a:endParaRPr>
          </a:p>
          <a:p>
            <a:r>
              <a:rPr lang="en-US" sz="1350" dirty="0">
                <a:solidFill>
                  <a:schemeClr val="bg1"/>
                </a:solidFill>
              </a:rPr>
              <a:t>June 20, 2018</a:t>
            </a:r>
          </a:p>
        </p:txBody>
      </p:sp>
    </p:spTree>
    <p:extLst>
      <p:ext uri="{BB962C8B-B14F-4D97-AF65-F5344CB8AC3E}">
        <p14:creationId xmlns:p14="http://schemas.microsoft.com/office/powerpoint/2010/main" val="13677111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1515" y="857250"/>
            <a:ext cx="9128103" cy="5143500"/>
          </a:xfrm>
          <a:prstGeom prst="rect">
            <a:avLst/>
          </a:prstGeom>
        </p:spPr>
      </p:pic>
      <p:sp>
        <p:nvSpPr>
          <p:cNvPr id="4" name="TextBox 3"/>
          <p:cNvSpPr txBox="1"/>
          <p:nvPr/>
        </p:nvSpPr>
        <p:spPr>
          <a:xfrm>
            <a:off x="297925" y="5290602"/>
            <a:ext cx="6463823" cy="507831"/>
          </a:xfrm>
          <a:prstGeom prst="rect">
            <a:avLst/>
          </a:prstGeom>
          <a:noFill/>
        </p:spPr>
        <p:txBody>
          <a:bodyPr wrap="square" rtlCol="0">
            <a:spAutoFit/>
          </a:bodyPr>
          <a:lstStyle/>
          <a:p>
            <a:r>
              <a:rPr lang="en-US" sz="1350" dirty="0">
                <a:solidFill>
                  <a:schemeClr val="bg1"/>
                </a:solidFill>
              </a:rPr>
              <a:t>Video walkthrough of </a:t>
            </a:r>
            <a:r>
              <a:rPr lang="en-US" sz="1350" i="1" dirty="0">
                <a:solidFill>
                  <a:schemeClr val="bg1"/>
                </a:solidFill>
              </a:rPr>
              <a:t>Outbreak: Epidemics in a Connected World</a:t>
            </a:r>
          </a:p>
          <a:p>
            <a:r>
              <a:rPr lang="en-US" sz="1350" dirty="0">
                <a:solidFill>
                  <a:schemeClr val="bg1"/>
                </a:solidFill>
              </a:rPr>
              <a:t>with Julia Louie, exhibition designer, Smithsonian National Museum of Natural History</a:t>
            </a:r>
          </a:p>
        </p:txBody>
      </p:sp>
    </p:spTree>
    <p:extLst>
      <p:ext uri="{BB962C8B-B14F-4D97-AF65-F5344CB8AC3E}">
        <p14:creationId xmlns:p14="http://schemas.microsoft.com/office/powerpoint/2010/main" val="1670348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64694"/>
            <a:ext cx="7648075" cy="5736056"/>
          </a:xfrm>
          <a:prstGeom prst="rect">
            <a:avLst/>
          </a:prstGeom>
        </p:spPr>
      </p:pic>
      <p:sp>
        <p:nvSpPr>
          <p:cNvPr id="4" name="TextBox 3"/>
          <p:cNvSpPr txBox="1"/>
          <p:nvPr/>
        </p:nvSpPr>
        <p:spPr>
          <a:xfrm>
            <a:off x="7742608" y="2222548"/>
            <a:ext cx="1317171" cy="2585323"/>
          </a:xfrm>
          <a:prstGeom prst="rect">
            <a:avLst/>
          </a:prstGeom>
          <a:noFill/>
        </p:spPr>
        <p:txBody>
          <a:bodyPr wrap="square" rtlCol="0">
            <a:spAutoFit/>
          </a:bodyPr>
          <a:lstStyle/>
          <a:p>
            <a:r>
              <a:rPr lang="en-US" sz="1350" dirty="0"/>
              <a:t>Virtual Exchange participants from Brazil and Paraguay meeting in person at the GLOBE Learning Expedition in Killarney, Ireland</a:t>
            </a:r>
          </a:p>
          <a:p>
            <a:r>
              <a:rPr lang="en-US" sz="1350" dirty="0"/>
              <a:t>July, 2018.</a:t>
            </a:r>
          </a:p>
        </p:txBody>
      </p:sp>
    </p:spTree>
    <p:extLst>
      <p:ext uri="{BB962C8B-B14F-4D97-AF65-F5344CB8AC3E}">
        <p14:creationId xmlns:p14="http://schemas.microsoft.com/office/powerpoint/2010/main" val="1659063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6094533" y="2963955"/>
            <a:ext cx="2772741" cy="3234138"/>
          </a:xfrm>
          <a:prstGeom prst="rect">
            <a:avLst/>
          </a:prstGeom>
        </p:spPr>
      </p:pic>
      <p:pic>
        <p:nvPicPr>
          <p:cNvPr id="5" name="Picture 4"/>
          <p:cNvPicPr>
            <a:picLocks noChangeAspect="1"/>
          </p:cNvPicPr>
          <p:nvPr/>
        </p:nvPicPr>
        <p:blipFill>
          <a:blip r:embed="rId4"/>
          <a:stretch>
            <a:fillRect/>
          </a:stretch>
        </p:blipFill>
        <p:spPr>
          <a:xfrm>
            <a:off x="6094534" y="857249"/>
            <a:ext cx="3062663" cy="2586791"/>
          </a:xfrm>
          <a:prstGeom prst="rect">
            <a:avLst/>
          </a:prstGeom>
        </p:spPr>
      </p:pic>
      <p:pic>
        <p:nvPicPr>
          <p:cNvPr id="3" name="Picture 2"/>
          <p:cNvPicPr>
            <a:picLocks noChangeAspect="1"/>
          </p:cNvPicPr>
          <p:nvPr/>
        </p:nvPicPr>
        <p:blipFill>
          <a:blip r:embed="rId5"/>
          <a:stretch>
            <a:fillRect/>
          </a:stretch>
        </p:blipFill>
        <p:spPr>
          <a:xfrm>
            <a:off x="1" y="857251"/>
            <a:ext cx="3146055" cy="3723774"/>
          </a:xfrm>
          <a:prstGeom prst="rect">
            <a:avLst/>
          </a:prstGeom>
        </p:spPr>
      </p:pic>
      <p:pic>
        <p:nvPicPr>
          <p:cNvPr id="4" name="Picture 3"/>
          <p:cNvPicPr>
            <a:picLocks noChangeAspect="1"/>
          </p:cNvPicPr>
          <p:nvPr/>
        </p:nvPicPr>
        <p:blipFill>
          <a:blip r:embed="rId6"/>
          <a:stretch>
            <a:fillRect/>
          </a:stretch>
        </p:blipFill>
        <p:spPr>
          <a:xfrm>
            <a:off x="3146056" y="857250"/>
            <a:ext cx="2948477" cy="3723775"/>
          </a:xfrm>
          <a:prstGeom prst="rect">
            <a:avLst/>
          </a:prstGeom>
        </p:spPr>
      </p:pic>
      <p:sp>
        <p:nvSpPr>
          <p:cNvPr id="7" name="TextBox 6"/>
          <p:cNvSpPr txBox="1"/>
          <p:nvPr/>
        </p:nvSpPr>
        <p:spPr>
          <a:xfrm>
            <a:off x="463502" y="4927379"/>
            <a:ext cx="5016256" cy="715581"/>
          </a:xfrm>
          <a:prstGeom prst="rect">
            <a:avLst/>
          </a:prstGeom>
          <a:noFill/>
        </p:spPr>
        <p:txBody>
          <a:bodyPr wrap="square" rtlCol="0">
            <a:spAutoFit/>
          </a:bodyPr>
          <a:lstStyle/>
          <a:p>
            <a:r>
              <a:rPr lang="en-US" sz="1350" dirty="0"/>
              <a:t>In addition to live interactions, GLOBE virtual exchange participants share information about their science research and public health outreach non-synchronously via a group Facebook page. </a:t>
            </a:r>
          </a:p>
        </p:txBody>
      </p:sp>
    </p:spTree>
    <p:extLst>
      <p:ext uri="{BB962C8B-B14F-4D97-AF65-F5344CB8AC3E}">
        <p14:creationId xmlns:p14="http://schemas.microsoft.com/office/powerpoint/2010/main" val="15877091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8758F-FE8C-C140-BFEF-B60FA5C14AF3}"/>
              </a:ext>
            </a:extLst>
          </p:cNvPr>
          <p:cNvSpPr>
            <a:spLocks noGrp="1"/>
          </p:cNvSpPr>
          <p:nvPr>
            <p:ph type="title"/>
          </p:nvPr>
        </p:nvSpPr>
        <p:spPr/>
        <p:txBody>
          <a:bodyPr>
            <a:normAutofit fontScale="90000"/>
          </a:bodyPr>
          <a:lstStyle/>
          <a:p>
            <a:r>
              <a:rPr lang="en-US" dirty="0"/>
              <a:t>Country highlights from the three regions</a:t>
            </a:r>
          </a:p>
        </p:txBody>
      </p:sp>
      <p:sp>
        <p:nvSpPr>
          <p:cNvPr id="7" name="Text Placeholder 6">
            <a:extLst>
              <a:ext uri="{FF2B5EF4-FFF2-40B4-BE49-F238E27FC236}">
                <a16:creationId xmlns:a16="http://schemas.microsoft.com/office/drawing/2014/main" id="{EB791B2D-6D27-6945-9BCC-92D22B446CBD}"/>
              </a:ext>
            </a:extLst>
          </p:cNvPr>
          <p:cNvSpPr>
            <a:spLocks noGrp="1"/>
          </p:cNvSpPr>
          <p:nvPr>
            <p:ph type="body" sz="quarter" idx="10"/>
          </p:nvPr>
        </p:nvSpPr>
        <p:spPr/>
        <p:txBody>
          <a:bodyPr/>
          <a:lstStyle/>
          <a:p>
            <a:pPr marL="342900" indent="-342900">
              <a:buFont typeface="Arial" panose="020B0604020202020204" pitchFamily="34" charset="0"/>
              <a:buChar char="•"/>
            </a:pPr>
            <a:r>
              <a:rPr lang="en-US" dirty="0" err="1"/>
              <a:t>Ylliass</a:t>
            </a:r>
            <a:r>
              <a:rPr lang="en-US" dirty="0"/>
              <a:t>, Benin</a:t>
            </a:r>
          </a:p>
          <a:p>
            <a:pPr marL="342900" indent="-342900">
              <a:buFont typeface="Arial" panose="020B0604020202020204" pitchFamily="34" charset="0"/>
              <a:buChar char="•"/>
            </a:pPr>
            <a:r>
              <a:rPr lang="en-US" dirty="0"/>
              <a:t>Joan, Philippines</a:t>
            </a:r>
          </a:p>
          <a:p>
            <a:pPr marL="342900" indent="-342900">
              <a:buFont typeface="Arial" panose="020B0604020202020204" pitchFamily="34" charset="0"/>
              <a:buChar char="•"/>
            </a:pPr>
            <a:r>
              <a:rPr lang="en-US" dirty="0"/>
              <a:t>Marta, Argentina</a:t>
            </a:r>
          </a:p>
        </p:txBody>
      </p:sp>
    </p:spTree>
    <p:extLst>
      <p:ext uri="{BB962C8B-B14F-4D97-AF65-F5344CB8AC3E}">
        <p14:creationId xmlns:p14="http://schemas.microsoft.com/office/powerpoint/2010/main" val="9363138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9B0C4-D70C-AB4C-A9EF-95A9C1C5DE5E}"/>
              </a:ext>
            </a:extLst>
          </p:cNvPr>
          <p:cNvSpPr>
            <a:spLocks noGrp="1"/>
          </p:cNvSpPr>
          <p:nvPr>
            <p:ph type="title"/>
          </p:nvPr>
        </p:nvSpPr>
        <p:spPr>
          <a:xfrm>
            <a:off x="501927" y="690565"/>
            <a:ext cx="8221978" cy="552407"/>
          </a:xfrm>
        </p:spPr>
        <p:txBody>
          <a:bodyPr>
            <a:normAutofit fontScale="90000"/>
          </a:bodyPr>
          <a:lstStyle/>
          <a:p>
            <a:r>
              <a:rPr lang="en-US" dirty="0"/>
              <a:t>Zika Project Updates: Benin</a:t>
            </a:r>
          </a:p>
        </p:txBody>
      </p:sp>
      <p:sp>
        <p:nvSpPr>
          <p:cNvPr id="4" name="Text Placeholder 3">
            <a:extLst>
              <a:ext uri="{FF2B5EF4-FFF2-40B4-BE49-F238E27FC236}">
                <a16:creationId xmlns:a16="http://schemas.microsoft.com/office/drawing/2014/main" id="{3BC6C4FE-3951-CF49-BF79-C90EE3E2F510}"/>
              </a:ext>
            </a:extLst>
          </p:cNvPr>
          <p:cNvSpPr>
            <a:spLocks noGrp="1"/>
          </p:cNvSpPr>
          <p:nvPr>
            <p:ph type="body" idx="10"/>
          </p:nvPr>
        </p:nvSpPr>
        <p:spPr>
          <a:xfrm>
            <a:off x="213959" y="1457936"/>
            <a:ext cx="8797913" cy="4264947"/>
          </a:xfrm>
        </p:spPr>
        <p:txBody>
          <a:bodyPr/>
          <a:lstStyle/>
          <a:p>
            <a:pPr algn="just"/>
            <a:r>
              <a:rPr lang="en-US" u="sng" dirty="0">
                <a:solidFill>
                  <a:srgbClr val="00B050"/>
                </a:solidFill>
              </a:rPr>
              <a:t>Updates </a:t>
            </a:r>
            <a:r>
              <a:rPr lang="en-US" dirty="0"/>
              <a:t>: 6 CMTs done from June 2018 to January 2019, with about  </a:t>
            </a:r>
          </a:p>
          <a:p>
            <a:pPr algn="just"/>
            <a:r>
              <a:rPr lang="en-US" dirty="0">
                <a:solidFill>
                  <a:srgbClr val="FF0000"/>
                </a:solidFill>
              </a:rPr>
              <a:t>10.000 Total data points, 1,282 Mosquito data</a:t>
            </a:r>
          </a:p>
          <a:p>
            <a:pPr algn="just"/>
            <a:r>
              <a:rPr lang="en-US" dirty="0"/>
              <a:t>No LMTs organized – RPHO continue working to investigate on </a:t>
            </a:r>
            <a:r>
              <a:rPr lang="en-US" dirty="0" err="1"/>
              <a:t>Zika</a:t>
            </a:r>
            <a:r>
              <a:rPr lang="en-US" dirty="0"/>
              <a:t> with a 2</a:t>
            </a:r>
            <a:r>
              <a:rPr lang="en-US" baseline="30000" dirty="0"/>
              <a:t>nd</a:t>
            </a:r>
            <a:r>
              <a:rPr lang="en-US" dirty="0"/>
              <a:t> </a:t>
            </a:r>
          </a:p>
          <a:p>
            <a:pPr algn="just"/>
            <a:r>
              <a:rPr lang="en-US" dirty="0"/>
              <a:t>article published (</a:t>
            </a:r>
            <a:r>
              <a:rPr lang="en-US" dirty="0">
                <a:solidFill>
                  <a:srgbClr val="FF0000"/>
                </a:solidFill>
              </a:rPr>
              <a:t>more information with the regional office</a:t>
            </a:r>
            <a:r>
              <a:rPr lang="en-US" dirty="0"/>
              <a:t>).</a:t>
            </a:r>
          </a:p>
          <a:p>
            <a:pPr algn="just"/>
            <a:r>
              <a:rPr lang="en-US" u="sng" dirty="0">
                <a:solidFill>
                  <a:srgbClr val="00B050"/>
                </a:solidFill>
              </a:rPr>
              <a:t>Plan for LMTs phase </a:t>
            </a:r>
            <a:r>
              <a:rPr lang="en-US" dirty="0"/>
              <a:t>: Organize one overall training for all </a:t>
            </a:r>
            <a:r>
              <a:rPr lang="en-US" dirty="0" err="1"/>
              <a:t>Zika</a:t>
            </a:r>
            <a:r>
              <a:rPr lang="en-US" dirty="0"/>
              <a:t> Trainers </a:t>
            </a:r>
          </a:p>
          <a:p>
            <a:pPr algn="just"/>
            <a:r>
              <a:rPr lang="en-US" dirty="0"/>
              <a:t>selected for LMTs phase</a:t>
            </a:r>
          </a:p>
          <a:p>
            <a:pPr algn="just"/>
            <a:r>
              <a:rPr lang="en-US" dirty="0"/>
              <a:t>Ensure that all planned LMTs are conducted - Enroll municipalities and more </a:t>
            </a:r>
          </a:p>
          <a:p>
            <a:pPr algn="just"/>
            <a:r>
              <a:rPr lang="en-US" dirty="0"/>
              <a:t>NGOs to the project - Ensure to have community leaders involved</a:t>
            </a:r>
            <a:endParaRPr lang="fr-FR" dirty="0"/>
          </a:p>
          <a:p>
            <a:pPr algn="just"/>
            <a:r>
              <a:rPr lang="en-US" dirty="0"/>
              <a:t>Develop collaborations with neighbor countries like Togo and Nigeria</a:t>
            </a:r>
            <a:endParaRPr lang="fr-FR" dirty="0"/>
          </a:p>
          <a:p>
            <a:pPr algn="just"/>
            <a:r>
              <a:rPr lang="en-US" dirty="0"/>
              <a:t>Connection with Peace Corps Benin (plans for collaboration in progress)</a:t>
            </a:r>
          </a:p>
          <a:p>
            <a:pPr algn="just"/>
            <a:r>
              <a:rPr lang="en-US" u="sng" dirty="0">
                <a:solidFill>
                  <a:srgbClr val="FF0000"/>
                </a:solidFill>
              </a:rPr>
              <a:t>NOTE</a:t>
            </a:r>
            <a:r>
              <a:rPr lang="en-US" dirty="0"/>
              <a:t>: Benin is facing Dengue fever infestation, what make </a:t>
            </a:r>
            <a:r>
              <a:rPr lang="en-US" dirty="0" err="1"/>
              <a:t>Zika</a:t>
            </a:r>
            <a:r>
              <a:rPr lang="en-US" dirty="0"/>
              <a:t> project </a:t>
            </a:r>
          </a:p>
          <a:p>
            <a:pPr algn="just"/>
            <a:r>
              <a:rPr lang="en-US" dirty="0"/>
              <a:t>more valuable. Our plan for LMTs had integrated this aspect! </a:t>
            </a:r>
          </a:p>
          <a:p>
            <a:pPr algn="l"/>
            <a:endParaRPr lang="en-US" dirty="0"/>
          </a:p>
        </p:txBody>
      </p:sp>
    </p:spTree>
    <p:extLst>
      <p:ext uri="{BB962C8B-B14F-4D97-AF65-F5344CB8AC3E}">
        <p14:creationId xmlns:p14="http://schemas.microsoft.com/office/powerpoint/2010/main" val="30361428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descr="C:\Users\Ylliass\Documents\GLOBE\GLOBE Zika Education and Prevention\CMT\BENIN\LTC\Photos\Group photo.jpg"/>
          <p:cNvPicPr/>
          <p:nvPr/>
        </p:nvPicPr>
        <p:blipFill>
          <a:blip r:embed="rId2"/>
          <a:srcRect/>
          <a:stretch>
            <a:fillRect/>
          </a:stretch>
        </p:blipFill>
        <p:spPr bwMode="auto">
          <a:xfrm>
            <a:off x="0" y="713629"/>
            <a:ext cx="3233057" cy="2138427"/>
          </a:xfrm>
          <a:prstGeom prst="rect">
            <a:avLst/>
          </a:prstGeom>
          <a:noFill/>
          <a:ln w="9525">
            <a:noFill/>
            <a:miter lim="800000"/>
            <a:headEnd/>
            <a:tailEnd/>
          </a:ln>
        </p:spPr>
      </p:pic>
      <p:pic>
        <p:nvPicPr>
          <p:cNvPr id="7" name="Image 6" descr="C:\Users\Ylliass\Documents\GLOBE\GLOBE Zika Education and Prevention\CMT\BENIN\LTC\Photos\IMG_20180614_155147.jpg"/>
          <p:cNvPicPr/>
          <p:nvPr/>
        </p:nvPicPr>
        <p:blipFill>
          <a:blip r:embed="rId3"/>
          <a:srcRect/>
          <a:stretch>
            <a:fillRect/>
          </a:stretch>
        </p:blipFill>
        <p:spPr bwMode="auto">
          <a:xfrm>
            <a:off x="3084864" y="2852055"/>
            <a:ext cx="1952993" cy="1912834"/>
          </a:xfrm>
          <a:prstGeom prst="rect">
            <a:avLst/>
          </a:prstGeom>
          <a:noFill/>
          <a:ln w="9525">
            <a:noFill/>
            <a:miter lim="800000"/>
            <a:headEnd/>
            <a:tailEnd/>
          </a:ln>
        </p:spPr>
      </p:pic>
      <p:pic>
        <p:nvPicPr>
          <p:cNvPr id="1027" name="Picture 3" descr="C:\Users\Ylliass\Documents\GLOBE\GLOBE Zika Education and Prevention\CMT\BENIN\UAC\Photos\IMG-20180820-WA0025.jpg"/>
          <p:cNvPicPr>
            <a:picLocks noChangeAspect="1" noChangeArrowheads="1"/>
          </p:cNvPicPr>
          <p:nvPr/>
        </p:nvPicPr>
        <p:blipFill>
          <a:blip r:embed="rId4"/>
          <a:srcRect/>
          <a:stretch>
            <a:fillRect/>
          </a:stretch>
        </p:blipFill>
        <p:spPr bwMode="auto">
          <a:xfrm>
            <a:off x="7942125" y="713630"/>
            <a:ext cx="1201875" cy="2138426"/>
          </a:xfrm>
          <a:prstGeom prst="rect">
            <a:avLst/>
          </a:prstGeom>
          <a:noFill/>
        </p:spPr>
      </p:pic>
      <p:pic>
        <p:nvPicPr>
          <p:cNvPr id="1028" name="Picture 4" descr="C:\Users\Ylliass\Documents\GLOBE\GLOBE Zika Education and Prevention\CMT\BENIN\UAC\Photos\group photo.jpg"/>
          <p:cNvPicPr>
            <a:picLocks noChangeAspect="1" noChangeArrowheads="1"/>
          </p:cNvPicPr>
          <p:nvPr/>
        </p:nvPicPr>
        <p:blipFill>
          <a:blip r:embed="rId5"/>
          <a:srcRect/>
          <a:stretch>
            <a:fillRect/>
          </a:stretch>
        </p:blipFill>
        <p:spPr bwMode="auto">
          <a:xfrm>
            <a:off x="3308268" y="713630"/>
            <a:ext cx="2450279" cy="2138426"/>
          </a:xfrm>
          <a:prstGeom prst="rect">
            <a:avLst/>
          </a:prstGeom>
          <a:noFill/>
        </p:spPr>
      </p:pic>
      <p:pic>
        <p:nvPicPr>
          <p:cNvPr id="1029" name="Picture 5" descr="C:\Users\Ylliass\Documents\GLOBE\GLOBE Zika Education and Prevention\CMT\BENIN\UP\Photos et videos\IMG-20180818-WA0056.jpg"/>
          <p:cNvPicPr>
            <a:picLocks noChangeAspect="1" noChangeArrowheads="1"/>
          </p:cNvPicPr>
          <p:nvPr/>
        </p:nvPicPr>
        <p:blipFill>
          <a:blip r:embed="rId6"/>
          <a:srcRect/>
          <a:stretch>
            <a:fillRect/>
          </a:stretch>
        </p:blipFill>
        <p:spPr bwMode="auto">
          <a:xfrm>
            <a:off x="0" y="4764889"/>
            <a:ext cx="3750655" cy="1583209"/>
          </a:xfrm>
          <a:prstGeom prst="rect">
            <a:avLst/>
          </a:prstGeom>
          <a:noFill/>
        </p:spPr>
      </p:pic>
      <p:pic>
        <p:nvPicPr>
          <p:cNvPr id="1030" name="Picture 6" descr="C:\Users\Ylliass\Documents\GLOBE\GLOBE Zika Education and Prevention\CMT\BENIN\UP\Photos et videos\web 2 participant with kit.jpg"/>
          <p:cNvPicPr>
            <a:picLocks noChangeAspect="1" noChangeArrowheads="1"/>
          </p:cNvPicPr>
          <p:nvPr/>
        </p:nvPicPr>
        <p:blipFill>
          <a:blip r:embed="rId7"/>
          <a:srcRect/>
          <a:stretch>
            <a:fillRect/>
          </a:stretch>
        </p:blipFill>
        <p:spPr bwMode="auto">
          <a:xfrm>
            <a:off x="5856521" y="713630"/>
            <a:ext cx="2107071" cy="2138426"/>
          </a:xfrm>
          <a:prstGeom prst="rect">
            <a:avLst/>
          </a:prstGeom>
          <a:noFill/>
        </p:spPr>
      </p:pic>
      <p:pic>
        <p:nvPicPr>
          <p:cNvPr id="14" name="Image 13" descr="C:\Users\Ylliass\Documents\GLOBE\GLOBE Zika Education and Prevention\CMT\BENIN\LTC\Photos\Mosquito larva sample.jpg"/>
          <p:cNvPicPr/>
          <p:nvPr/>
        </p:nvPicPr>
        <p:blipFill>
          <a:blip r:embed="rId8"/>
          <a:srcRect/>
          <a:stretch>
            <a:fillRect/>
          </a:stretch>
        </p:blipFill>
        <p:spPr bwMode="auto">
          <a:xfrm>
            <a:off x="7010401" y="2920422"/>
            <a:ext cx="2133600" cy="1844467"/>
          </a:xfrm>
          <a:prstGeom prst="rect">
            <a:avLst/>
          </a:prstGeom>
          <a:noFill/>
          <a:ln w="9525">
            <a:noFill/>
            <a:miter lim="800000"/>
            <a:headEnd/>
            <a:tailEnd/>
          </a:ln>
        </p:spPr>
      </p:pic>
      <p:pic>
        <p:nvPicPr>
          <p:cNvPr id="15" name="Image 14" descr="C:\Users\Ylliass\Documents\GLOBE\GLOBE Zika Education and Prevention\CMT\BENIN\UP\Photos et videos\IMG-20180818-WA0021.jpg"/>
          <p:cNvPicPr/>
          <p:nvPr/>
        </p:nvPicPr>
        <p:blipFill>
          <a:blip r:embed="rId9"/>
          <a:srcRect/>
          <a:stretch>
            <a:fillRect/>
          </a:stretch>
        </p:blipFill>
        <p:spPr bwMode="auto">
          <a:xfrm rot="5400000">
            <a:off x="525565" y="2394857"/>
            <a:ext cx="1844469" cy="2895599"/>
          </a:xfrm>
          <a:prstGeom prst="rect">
            <a:avLst/>
          </a:prstGeom>
          <a:noFill/>
          <a:ln w="9525">
            <a:noFill/>
            <a:miter lim="800000"/>
            <a:headEnd/>
            <a:tailEnd/>
          </a:ln>
        </p:spPr>
      </p:pic>
      <p:pic>
        <p:nvPicPr>
          <p:cNvPr id="16" name="Image 15" descr="C:\Users\Ylliass\Documents\GLOBE\GLOBE Zika Education and Prevention\CMT\BENIN\UP\Photos et videos\IMG-20180818-WA0066.jpg"/>
          <p:cNvPicPr/>
          <p:nvPr/>
        </p:nvPicPr>
        <p:blipFill>
          <a:blip r:embed="rId10"/>
          <a:srcRect/>
          <a:stretch>
            <a:fillRect/>
          </a:stretch>
        </p:blipFill>
        <p:spPr bwMode="auto">
          <a:xfrm>
            <a:off x="3893461" y="4841093"/>
            <a:ext cx="2463796" cy="1321933"/>
          </a:xfrm>
          <a:prstGeom prst="rect">
            <a:avLst/>
          </a:prstGeom>
          <a:noFill/>
          <a:ln w="9525">
            <a:noFill/>
            <a:miter lim="800000"/>
            <a:headEnd/>
            <a:tailEnd/>
          </a:ln>
        </p:spPr>
      </p:pic>
      <p:pic>
        <p:nvPicPr>
          <p:cNvPr id="17" name="Image 16" descr="C:\Users\Ylliass\Documents\GLOBE\GLOBE Zika Education and Prevention\CMT\BENIN\UP\Photos et videos\IMG-20180818-WA0012.jpg"/>
          <p:cNvPicPr/>
          <p:nvPr/>
        </p:nvPicPr>
        <p:blipFill>
          <a:blip r:embed="rId11"/>
          <a:srcRect/>
          <a:stretch>
            <a:fillRect/>
          </a:stretch>
        </p:blipFill>
        <p:spPr bwMode="auto">
          <a:xfrm>
            <a:off x="6604000" y="4841093"/>
            <a:ext cx="2540000" cy="1428750"/>
          </a:xfrm>
          <a:prstGeom prst="rect">
            <a:avLst/>
          </a:prstGeom>
          <a:noFill/>
          <a:ln w="9525">
            <a:noFill/>
            <a:miter lim="800000"/>
            <a:headEnd/>
            <a:tailEnd/>
          </a:ln>
        </p:spPr>
      </p:pic>
      <p:pic>
        <p:nvPicPr>
          <p:cNvPr id="18" name="Image 17" descr="C:\Users\Ylliass\Documents\GLOBE\GLOBE Zika Education and Prevention\CMT\BENIN\LTC\Photos\IMG_20180612_113101.jpg"/>
          <p:cNvPicPr/>
          <p:nvPr/>
        </p:nvPicPr>
        <p:blipFill>
          <a:blip r:embed="rId12"/>
          <a:srcRect/>
          <a:stretch>
            <a:fillRect/>
          </a:stretch>
        </p:blipFill>
        <p:spPr bwMode="auto">
          <a:xfrm>
            <a:off x="5192151" y="2920422"/>
            <a:ext cx="1633191" cy="1844469"/>
          </a:xfrm>
          <a:prstGeom prst="rect">
            <a:avLst/>
          </a:prstGeom>
          <a:noFill/>
          <a:ln w="9525">
            <a:noFill/>
            <a:miter lim="800000"/>
            <a:headEnd/>
            <a:tailEnd/>
          </a:ln>
        </p:spPr>
      </p:pic>
    </p:spTree>
    <p:extLst>
      <p:ext uri="{BB962C8B-B14F-4D97-AF65-F5344CB8AC3E}">
        <p14:creationId xmlns:p14="http://schemas.microsoft.com/office/powerpoint/2010/main" val="30563786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9B0C4-D70C-AB4C-A9EF-95A9C1C5DE5E}"/>
              </a:ext>
            </a:extLst>
          </p:cNvPr>
          <p:cNvSpPr>
            <a:spLocks noGrp="1"/>
          </p:cNvSpPr>
          <p:nvPr>
            <p:ph type="title"/>
          </p:nvPr>
        </p:nvSpPr>
        <p:spPr>
          <a:xfrm>
            <a:off x="508554" y="736820"/>
            <a:ext cx="8221978" cy="751114"/>
          </a:xfrm>
        </p:spPr>
        <p:txBody>
          <a:bodyPr>
            <a:noAutofit/>
          </a:bodyPr>
          <a:lstStyle/>
          <a:p>
            <a:r>
              <a:rPr lang="en-US" sz="2400" dirty="0"/>
              <a:t>Zika Project Updates: Philippines</a:t>
            </a:r>
          </a:p>
        </p:txBody>
      </p:sp>
      <p:sp>
        <p:nvSpPr>
          <p:cNvPr id="7" name="Title 1">
            <a:extLst>
              <a:ext uri="{FF2B5EF4-FFF2-40B4-BE49-F238E27FC236}">
                <a16:creationId xmlns:a16="http://schemas.microsoft.com/office/drawing/2014/main" id="{B479B0C4-D70C-AB4C-A9EF-95A9C1C5DE5E}"/>
              </a:ext>
            </a:extLst>
          </p:cNvPr>
          <p:cNvSpPr txBox="1">
            <a:spLocks/>
          </p:cNvSpPr>
          <p:nvPr/>
        </p:nvSpPr>
        <p:spPr>
          <a:xfrm>
            <a:off x="0" y="1137274"/>
            <a:ext cx="8882932" cy="1023547"/>
          </a:xfrm>
          <a:prstGeom prst="rect">
            <a:avLst/>
          </a:prstGeom>
        </p:spPr>
        <p:txBody>
          <a:bodyPr vert="horz" lIns="91440" tIns="45720" rIns="91440" bIns="45720" rtlCol="0" anchor="ctr">
            <a:normAutofit fontScale="97500"/>
          </a:bodyPr>
          <a:lstStyle>
            <a:lvl1pPr algn="ctr" defTabSz="914400" rtl="0" eaLnBrk="1" latinLnBrk="0" hangingPunct="1">
              <a:lnSpc>
                <a:spcPct val="90000"/>
              </a:lnSpc>
              <a:spcBef>
                <a:spcPct val="0"/>
              </a:spcBef>
              <a:buNone/>
              <a:defRPr sz="3600" kern="1200">
                <a:solidFill>
                  <a:srgbClr val="9B2600"/>
                </a:solidFill>
                <a:latin typeface="Arial" panose="020B0604020202020204" pitchFamily="34" charset="0"/>
                <a:ea typeface="+mj-ea"/>
                <a:cs typeface="Arial" panose="020B0604020202020204" pitchFamily="34" charset="0"/>
              </a:defRPr>
            </a:lvl1pPr>
          </a:lstStyle>
          <a:p>
            <a:pPr algn="l"/>
            <a:r>
              <a:rPr lang="en-US" sz="1050" dirty="0">
                <a:solidFill>
                  <a:schemeClr val="tx1"/>
                </a:solidFill>
              </a:rPr>
              <a:t>    </a:t>
            </a:r>
            <a:r>
              <a:rPr lang="en-US" sz="1800" dirty="0">
                <a:solidFill>
                  <a:schemeClr val="tx1"/>
                </a:solidFill>
              </a:rPr>
              <a:t>1. Country Mosquito Trainings (CMT) and Allied Protocols</a:t>
            </a:r>
          </a:p>
        </p:txBody>
      </p:sp>
      <p:graphicFrame>
        <p:nvGraphicFramePr>
          <p:cNvPr id="3" name="Table 2"/>
          <p:cNvGraphicFramePr>
            <a:graphicFrameLocks noGrp="1"/>
          </p:cNvGraphicFramePr>
          <p:nvPr>
            <p:extLst/>
          </p:nvPr>
        </p:nvGraphicFramePr>
        <p:xfrm>
          <a:off x="227474" y="1996264"/>
          <a:ext cx="8655458" cy="3817620"/>
        </p:xfrm>
        <a:graphic>
          <a:graphicData uri="http://schemas.openxmlformats.org/drawingml/2006/table">
            <a:tbl>
              <a:tblPr firstRow="1" bandRow="1">
                <a:tableStyleId>{5C22544A-7EE6-4342-B048-85BDC9FD1C3A}</a:tableStyleId>
              </a:tblPr>
              <a:tblGrid>
                <a:gridCol w="1813270">
                  <a:extLst>
                    <a:ext uri="{9D8B030D-6E8A-4147-A177-3AD203B41FA5}">
                      <a16:colId xmlns:a16="http://schemas.microsoft.com/office/drawing/2014/main" val="20000"/>
                    </a:ext>
                  </a:extLst>
                </a:gridCol>
                <a:gridCol w="6842188">
                  <a:extLst>
                    <a:ext uri="{9D8B030D-6E8A-4147-A177-3AD203B41FA5}">
                      <a16:colId xmlns:a16="http://schemas.microsoft.com/office/drawing/2014/main" val="20001"/>
                    </a:ext>
                  </a:extLst>
                </a:gridCol>
              </a:tblGrid>
              <a:tr h="526201">
                <a:tc>
                  <a:txBody>
                    <a:bodyPr/>
                    <a:lstStyle/>
                    <a:p>
                      <a:pPr>
                        <a:lnSpc>
                          <a:spcPct val="100000"/>
                        </a:lnSpc>
                        <a:spcAft>
                          <a:spcPts val="0"/>
                        </a:spcAft>
                      </a:pPr>
                      <a:r>
                        <a:rPr lang="en-US" sz="1510" b="1" kern="1200" dirty="0">
                          <a:solidFill>
                            <a:schemeClr val="dk1"/>
                          </a:solidFill>
                          <a:effectLst/>
                          <a:latin typeface="+mn-lt"/>
                          <a:ea typeface="+mn-ea"/>
                          <a:cs typeface="+mn-cs"/>
                        </a:rPr>
                        <a:t>Venue </a:t>
                      </a:r>
                      <a:endParaRPr lang="en-US" sz="1510" dirty="0"/>
                    </a:p>
                  </a:txBody>
                  <a:tcPr anchor="ct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510" b="1" kern="1200" dirty="0">
                          <a:solidFill>
                            <a:schemeClr val="lt1"/>
                          </a:solidFill>
                          <a:effectLst/>
                          <a:latin typeface="+mn-lt"/>
                          <a:ea typeface="+mn-ea"/>
                          <a:cs typeface="+mn-cs"/>
                        </a:rPr>
                        <a:t>GLOBE-</a:t>
                      </a:r>
                      <a:r>
                        <a:rPr lang="en-US" sz="1510" b="1" kern="1200" dirty="0" err="1">
                          <a:solidFill>
                            <a:schemeClr val="lt1"/>
                          </a:solidFill>
                          <a:effectLst/>
                          <a:latin typeface="+mn-lt"/>
                          <a:ea typeface="+mn-ea"/>
                          <a:cs typeface="+mn-cs"/>
                        </a:rPr>
                        <a:t>Zika</a:t>
                      </a:r>
                      <a:r>
                        <a:rPr lang="en-US" sz="1510" b="1" kern="1200" dirty="0">
                          <a:solidFill>
                            <a:schemeClr val="lt1"/>
                          </a:solidFill>
                          <a:effectLst/>
                          <a:latin typeface="+mn-lt"/>
                          <a:ea typeface="+mn-ea"/>
                          <a:cs typeface="+mn-cs"/>
                        </a:rPr>
                        <a:t> Mosquito Protocol Training and Allied Protocol Training: </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510" b="1" kern="1200" dirty="0">
                          <a:solidFill>
                            <a:schemeClr val="lt1"/>
                          </a:solidFill>
                          <a:effectLst/>
                          <a:latin typeface="+mn-lt"/>
                          <a:ea typeface="+mn-ea"/>
                          <a:cs typeface="+mn-cs"/>
                        </a:rPr>
                        <a:t>Engaging Citizens in the Forecasting and Observation of Mosquito Threats</a:t>
                      </a:r>
                      <a:r>
                        <a:rPr lang="en-PH" sz="1510" dirty="0">
                          <a:effectLst/>
                        </a:rPr>
                        <a:t> </a:t>
                      </a:r>
                      <a:endParaRPr lang="en-US" sz="1510" dirty="0"/>
                    </a:p>
                  </a:txBody>
                  <a:tcPr anchor="ctr"/>
                </a:tc>
                <a:extLst>
                  <a:ext uri="{0D108BD9-81ED-4DB2-BD59-A6C34878D82A}">
                    <a16:rowId xmlns:a16="http://schemas.microsoft.com/office/drawing/2014/main" val="10000"/>
                  </a:ext>
                </a:extLst>
              </a:tr>
              <a:tr h="307441">
                <a:tc>
                  <a:txBody>
                    <a:bodyPr/>
                    <a:lstStyle/>
                    <a:p>
                      <a:pPr algn="l">
                        <a:lnSpc>
                          <a:spcPct val="100000"/>
                        </a:lnSpc>
                        <a:spcAft>
                          <a:spcPts val="0"/>
                        </a:spcAft>
                      </a:pPr>
                      <a:r>
                        <a:rPr lang="en-US" sz="1510" b="1" dirty="0">
                          <a:solidFill>
                            <a:srgbClr val="000000"/>
                          </a:solidFill>
                          <a:effectLst/>
                          <a:latin typeface="Trebuchet MS"/>
                          <a:ea typeface="ＭＳ 明朝"/>
                          <a:cs typeface="Trebuchet MS"/>
                        </a:rPr>
                        <a:t>No. of Participants </a:t>
                      </a:r>
                      <a:endParaRPr lang="en-PH" sz="1510" dirty="0">
                        <a:effectLst/>
                        <a:latin typeface="Cambria"/>
                        <a:ea typeface="ＭＳ 明朝"/>
                        <a:cs typeface="Times New Roman"/>
                      </a:endParaRPr>
                    </a:p>
                  </a:txBody>
                  <a:tcPr marL="114300" marR="114300" marT="0" marB="0" anchor="ctr"/>
                </a:tc>
                <a:tc>
                  <a:txBody>
                    <a:bodyPr/>
                    <a:lstStyle/>
                    <a:p>
                      <a:r>
                        <a:rPr lang="en-US" sz="1510" dirty="0"/>
                        <a:t>649 participants </a:t>
                      </a:r>
                    </a:p>
                  </a:txBody>
                  <a:tcPr anchor="ctr"/>
                </a:tc>
                <a:extLst>
                  <a:ext uri="{0D108BD9-81ED-4DB2-BD59-A6C34878D82A}">
                    <a16:rowId xmlns:a16="http://schemas.microsoft.com/office/drawing/2014/main" val="10001"/>
                  </a:ext>
                </a:extLst>
              </a:tr>
              <a:tr h="307441">
                <a:tc>
                  <a:txBody>
                    <a:bodyPr/>
                    <a:lstStyle/>
                    <a:p>
                      <a:pPr>
                        <a:lnSpc>
                          <a:spcPct val="100000"/>
                        </a:lnSpc>
                        <a:spcAft>
                          <a:spcPts val="0"/>
                        </a:spcAft>
                      </a:pPr>
                      <a:r>
                        <a:rPr lang="en-US" sz="1510" b="1" kern="1200" dirty="0">
                          <a:solidFill>
                            <a:schemeClr val="dk1"/>
                          </a:solidFill>
                          <a:effectLst/>
                          <a:latin typeface="+mn-lt"/>
                          <a:ea typeface="+mn-ea"/>
                          <a:cs typeface="+mn-cs"/>
                        </a:rPr>
                        <a:t>Dates of Activity</a:t>
                      </a:r>
                      <a:r>
                        <a:rPr lang="en-PH" sz="1510" dirty="0">
                          <a:effectLst/>
                        </a:rPr>
                        <a:t> </a:t>
                      </a:r>
                      <a:endParaRPr lang="en-US" sz="1510" dirty="0"/>
                    </a:p>
                  </a:txBody>
                  <a:tcPr anchor="ctr"/>
                </a:tc>
                <a:tc>
                  <a:txBody>
                    <a:bodyPr/>
                    <a:lstStyle/>
                    <a:p>
                      <a:r>
                        <a:rPr lang="en-US" sz="1510" dirty="0"/>
                        <a:t>September 8-9, 2019; September 29-30,</a:t>
                      </a:r>
                      <a:r>
                        <a:rPr lang="en-US" sz="1510" baseline="0" dirty="0"/>
                        <a:t> 2019; and October 13-14, 2019</a:t>
                      </a:r>
                      <a:endParaRPr lang="en-US" sz="1510" dirty="0"/>
                    </a:p>
                  </a:txBody>
                  <a:tcPr anchor="ctr"/>
                </a:tc>
                <a:extLst>
                  <a:ext uri="{0D108BD9-81ED-4DB2-BD59-A6C34878D82A}">
                    <a16:rowId xmlns:a16="http://schemas.microsoft.com/office/drawing/2014/main" val="10002"/>
                  </a:ext>
                </a:extLst>
              </a:tr>
              <a:tr h="526201">
                <a:tc>
                  <a:txBody>
                    <a:bodyPr/>
                    <a:lstStyle/>
                    <a:p>
                      <a:pPr algn="l">
                        <a:lnSpc>
                          <a:spcPct val="100000"/>
                        </a:lnSpc>
                        <a:spcAft>
                          <a:spcPts val="0"/>
                        </a:spcAft>
                      </a:pPr>
                      <a:r>
                        <a:rPr lang="en-US" sz="1510" b="1" dirty="0">
                          <a:solidFill>
                            <a:srgbClr val="000000"/>
                          </a:solidFill>
                          <a:effectLst/>
                          <a:latin typeface="Trebuchet MS"/>
                          <a:ea typeface="ＭＳ 明朝"/>
                          <a:cs typeface="Trebuchet MS"/>
                        </a:rPr>
                        <a:t>GLOBE Protocols Involved</a:t>
                      </a:r>
                      <a:endParaRPr lang="en-PH" sz="1510" dirty="0">
                        <a:effectLst/>
                        <a:latin typeface="Cambria"/>
                        <a:ea typeface="ＭＳ 明朝"/>
                        <a:cs typeface="Times New Roman"/>
                      </a:endParaRPr>
                    </a:p>
                  </a:txBody>
                  <a:tcPr marL="68580" marR="68580" marT="0" marB="0" anchor="ct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510" kern="1200" dirty="0">
                          <a:solidFill>
                            <a:schemeClr val="dk1"/>
                          </a:solidFill>
                          <a:effectLst/>
                          <a:latin typeface="+mn-lt"/>
                          <a:ea typeface="+mn-ea"/>
                          <a:cs typeface="+mn-cs"/>
                        </a:rPr>
                        <a:t>Hydrosphere,</a:t>
                      </a:r>
                      <a:r>
                        <a:rPr lang="en-US" sz="1510" kern="1200" baseline="0" dirty="0">
                          <a:solidFill>
                            <a:schemeClr val="dk1"/>
                          </a:solidFill>
                          <a:effectLst/>
                          <a:latin typeface="+mn-lt"/>
                          <a:ea typeface="+mn-ea"/>
                          <a:cs typeface="+mn-cs"/>
                        </a:rPr>
                        <a:t> </a:t>
                      </a:r>
                      <a:r>
                        <a:rPr lang="en-US" sz="1510" kern="1200" dirty="0">
                          <a:solidFill>
                            <a:schemeClr val="dk1"/>
                          </a:solidFill>
                          <a:effectLst/>
                          <a:latin typeface="+mn-lt"/>
                          <a:ea typeface="+mn-ea"/>
                          <a:cs typeface="+mn-cs"/>
                        </a:rPr>
                        <a:t>Atmosphere, </a:t>
                      </a:r>
                      <a:r>
                        <a:rPr lang="en-US" sz="1510" kern="1200" dirty="0" err="1">
                          <a:solidFill>
                            <a:schemeClr val="dk1"/>
                          </a:solidFill>
                          <a:effectLst/>
                          <a:latin typeface="+mn-lt"/>
                          <a:ea typeface="+mn-ea"/>
                          <a:cs typeface="+mn-cs"/>
                        </a:rPr>
                        <a:t>Pedosphere</a:t>
                      </a:r>
                      <a:r>
                        <a:rPr lang="en-US" sz="1510" kern="1200" dirty="0">
                          <a:solidFill>
                            <a:schemeClr val="dk1"/>
                          </a:solidFill>
                          <a:effectLst/>
                          <a:latin typeface="+mn-lt"/>
                          <a:ea typeface="+mn-ea"/>
                          <a:cs typeface="+mn-cs"/>
                        </a:rPr>
                        <a:t>,</a:t>
                      </a:r>
                      <a:r>
                        <a:rPr lang="en-US" sz="1510" kern="1200" baseline="0" dirty="0">
                          <a:solidFill>
                            <a:schemeClr val="dk1"/>
                          </a:solidFill>
                          <a:effectLst/>
                          <a:latin typeface="+mn-lt"/>
                          <a:ea typeface="+mn-ea"/>
                          <a:cs typeface="+mn-cs"/>
                        </a:rPr>
                        <a:t> </a:t>
                      </a:r>
                      <a:r>
                        <a:rPr lang="en-US" sz="1510" kern="1200" dirty="0">
                          <a:solidFill>
                            <a:schemeClr val="dk1"/>
                          </a:solidFill>
                          <a:effectLst/>
                          <a:latin typeface="+mn-lt"/>
                          <a:ea typeface="+mn-ea"/>
                          <a:cs typeface="+mn-cs"/>
                        </a:rPr>
                        <a:t>Biosphere, GLOBE Observer, GLOBE Data Entry, Data Visualization, ADAT, and Use of Teacher Accounts.</a:t>
                      </a:r>
                      <a:r>
                        <a:rPr lang="en-US" sz="1510" kern="1200" baseline="0" dirty="0">
                          <a:solidFill>
                            <a:schemeClr val="dk1"/>
                          </a:solidFill>
                          <a:effectLst/>
                          <a:latin typeface="+mn-lt"/>
                          <a:ea typeface="+mn-ea"/>
                          <a:cs typeface="+mn-cs"/>
                        </a:rPr>
                        <a:t> </a:t>
                      </a:r>
                      <a:endParaRPr lang="en-US" sz="1510" dirty="0"/>
                    </a:p>
                  </a:txBody>
                  <a:tcPr anchor="ctr"/>
                </a:tc>
                <a:extLst>
                  <a:ext uri="{0D108BD9-81ED-4DB2-BD59-A6C34878D82A}">
                    <a16:rowId xmlns:a16="http://schemas.microsoft.com/office/drawing/2014/main" val="10003"/>
                  </a:ext>
                </a:extLst>
              </a:tr>
              <a:tr h="1053110">
                <a:tc>
                  <a:txBody>
                    <a:bodyPr/>
                    <a:lstStyle/>
                    <a:p>
                      <a:pPr algn="l">
                        <a:lnSpc>
                          <a:spcPct val="100000"/>
                        </a:lnSpc>
                        <a:spcAft>
                          <a:spcPts val="0"/>
                        </a:spcAft>
                      </a:pPr>
                      <a:r>
                        <a:rPr lang="en-US" sz="1510" b="1" dirty="0">
                          <a:solidFill>
                            <a:srgbClr val="000000"/>
                          </a:solidFill>
                          <a:effectLst/>
                          <a:latin typeface="Trebuchet MS"/>
                          <a:ea typeface="ＭＳ 明朝"/>
                          <a:cs typeface="Trebuchet MS"/>
                        </a:rPr>
                        <a:t>Highlights of </a:t>
                      </a:r>
                    </a:p>
                    <a:p>
                      <a:pPr algn="l">
                        <a:lnSpc>
                          <a:spcPct val="100000"/>
                        </a:lnSpc>
                        <a:spcAft>
                          <a:spcPts val="0"/>
                        </a:spcAft>
                      </a:pPr>
                      <a:r>
                        <a:rPr lang="en-US" sz="1510" b="1" dirty="0">
                          <a:solidFill>
                            <a:srgbClr val="000000"/>
                          </a:solidFill>
                          <a:effectLst/>
                          <a:latin typeface="Trebuchet MS"/>
                          <a:ea typeface="ＭＳ 明朝"/>
                          <a:cs typeface="Trebuchet MS"/>
                        </a:rPr>
                        <a:t>The Activity </a:t>
                      </a:r>
                      <a:endParaRPr lang="en-PH" sz="1510" dirty="0">
                        <a:effectLst/>
                        <a:latin typeface="Cambria"/>
                        <a:ea typeface="ＭＳ 明朝"/>
                        <a:cs typeface="Times New Roman"/>
                      </a:endParaRPr>
                    </a:p>
                  </a:txBody>
                  <a:tcPr marL="114300" marR="114300" marT="0" marB="0" anchor="ct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510" dirty="0"/>
                        <a:t>Collaboration with different agencies (Office</a:t>
                      </a:r>
                      <a:r>
                        <a:rPr lang="en-US" sz="1510" baseline="0" dirty="0"/>
                        <a:t> of the Quezon City Mayor, Science Community Foundations Inc., US Embassy Manila, NORC Chicago, Philippine Children Hospital, Conjunction with National Science Research Summit of PSHS and 2018 Division Science Olympics, YES-O Training and Camp, Research Institute of Tropical Medicine, Department of Education-QC, Palawan, Division, </a:t>
                      </a:r>
                      <a:r>
                        <a:rPr lang="en-US" sz="1510" baseline="0" dirty="0" err="1"/>
                        <a:t>Camarines</a:t>
                      </a:r>
                      <a:r>
                        <a:rPr lang="en-US" sz="1510" baseline="0" dirty="0"/>
                        <a:t> Sur Division and Research Institute of Tropical Medicine.</a:t>
                      </a:r>
                      <a:endParaRPr lang="en-US" sz="1510" dirty="0"/>
                    </a:p>
                  </a:txBody>
                  <a:tcPr anchor="ctr"/>
                </a:tc>
                <a:extLst>
                  <a:ext uri="{0D108BD9-81ED-4DB2-BD59-A6C34878D82A}">
                    <a16:rowId xmlns:a16="http://schemas.microsoft.com/office/drawing/2014/main" val="10004"/>
                  </a:ext>
                </a:extLst>
              </a:tr>
              <a:tr h="438487">
                <a:tc>
                  <a:txBody>
                    <a:bodyPr/>
                    <a:lstStyle/>
                    <a:p>
                      <a:pPr algn="l">
                        <a:lnSpc>
                          <a:spcPct val="100000"/>
                        </a:lnSpc>
                        <a:spcAft>
                          <a:spcPts val="0"/>
                        </a:spcAft>
                      </a:pPr>
                      <a:r>
                        <a:rPr lang="en-US" sz="1510" b="1" dirty="0">
                          <a:solidFill>
                            <a:srgbClr val="000000"/>
                          </a:solidFill>
                          <a:effectLst/>
                          <a:latin typeface="Trebuchet MS"/>
                          <a:ea typeface="ＭＳ 明朝"/>
                          <a:cs typeface="Trebuchet MS"/>
                        </a:rPr>
                        <a:t>Problem/s </a:t>
                      </a:r>
                      <a:endParaRPr lang="en-PH" sz="1510" dirty="0">
                        <a:effectLst/>
                        <a:latin typeface="Cambria"/>
                        <a:ea typeface="ＭＳ 明朝"/>
                        <a:cs typeface="Times New Roman"/>
                      </a:endParaRPr>
                    </a:p>
                    <a:p>
                      <a:pPr algn="l">
                        <a:lnSpc>
                          <a:spcPct val="100000"/>
                        </a:lnSpc>
                        <a:spcAft>
                          <a:spcPts val="0"/>
                        </a:spcAft>
                      </a:pPr>
                      <a:r>
                        <a:rPr lang="en-US" sz="1510" b="1" dirty="0">
                          <a:solidFill>
                            <a:srgbClr val="000000"/>
                          </a:solidFill>
                          <a:effectLst/>
                          <a:latin typeface="Trebuchet MS"/>
                          <a:ea typeface="ＭＳ 明朝"/>
                          <a:cs typeface="Trebuchet MS"/>
                        </a:rPr>
                        <a:t>Encountered </a:t>
                      </a:r>
                      <a:endParaRPr lang="en-PH" sz="1510" dirty="0">
                        <a:effectLst/>
                        <a:latin typeface="Cambria"/>
                        <a:ea typeface="ＭＳ 明朝"/>
                        <a:cs typeface="Times New Roman"/>
                      </a:endParaRPr>
                    </a:p>
                  </a:txBody>
                  <a:tcPr marL="114300" marR="114300" marT="0" marB="0" anchor="ct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510" kern="1200" dirty="0">
                          <a:solidFill>
                            <a:schemeClr val="dk1"/>
                          </a:solidFill>
                          <a:effectLst/>
                          <a:latin typeface="+mn-lt"/>
                          <a:ea typeface="+mn-ea"/>
                          <a:cs typeface="+mn-cs"/>
                        </a:rPr>
                        <a:t>Poor</a:t>
                      </a:r>
                      <a:r>
                        <a:rPr lang="en-US" sz="1510" kern="1200" baseline="0" dirty="0">
                          <a:solidFill>
                            <a:schemeClr val="dk1"/>
                          </a:solidFill>
                          <a:effectLst/>
                          <a:latin typeface="+mn-lt"/>
                          <a:ea typeface="+mn-ea"/>
                          <a:cs typeface="+mn-cs"/>
                        </a:rPr>
                        <a:t> internet connections</a:t>
                      </a:r>
                      <a:r>
                        <a:rPr lang="en-US" sz="1510" kern="1200" dirty="0">
                          <a:solidFill>
                            <a:schemeClr val="dk1"/>
                          </a:solidFill>
                          <a:effectLst/>
                          <a:latin typeface="+mn-lt"/>
                          <a:ea typeface="+mn-ea"/>
                          <a:cs typeface="+mn-cs"/>
                        </a:rPr>
                        <a:t>.</a:t>
                      </a:r>
                      <a:endParaRPr lang="en-US" sz="1510" dirty="0"/>
                    </a:p>
                  </a:txBody>
                  <a:tcPr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1617333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9B0C4-D70C-AB4C-A9EF-95A9C1C5DE5E}"/>
              </a:ext>
            </a:extLst>
          </p:cNvPr>
          <p:cNvSpPr>
            <a:spLocks noGrp="1"/>
          </p:cNvSpPr>
          <p:nvPr>
            <p:ph type="title"/>
          </p:nvPr>
        </p:nvSpPr>
        <p:spPr>
          <a:xfrm>
            <a:off x="508554" y="836031"/>
            <a:ext cx="8221978" cy="465359"/>
          </a:xfrm>
        </p:spPr>
        <p:txBody>
          <a:bodyPr>
            <a:noAutofit/>
          </a:bodyPr>
          <a:lstStyle/>
          <a:p>
            <a:r>
              <a:rPr lang="en-US" sz="2400" dirty="0"/>
              <a:t>Zika Project Updates: Philippines</a:t>
            </a:r>
          </a:p>
        </p:txBody>
      </p:sp>
      <p:sp>
        <p:nvSpPr>
          <p:cNvPr id="7" name="Title 1">
            <a:extLst>
              <a:ext uri="{FF2B5EF4-FFF2-40B4-BE49-F238E27FC236}">
                <a16:creationId xmlns:a16="http://schemas.microsoft.com/office/drawing/2014/main" id="{B479B0C4-D70C-AB4C-A9EF-95A9C1C5DE5E}"/>
              </a:ext>
            </a:extLst>
          </p:cNvPr>
          <p:cNvSpPr txBox="1">
            <a:spLocks/>
          </p:cNvSpPr>
          <p:nvPr/>
        </p:nvSpPr>
        <p:spPr>
          <a:xfrm>
            <a:off x="0" y="995866"/>
            <a:ext cx="8882932" cy="404471"/>
          </a:xfrm>
          <a:prstGeom prst="rect">
            <a:avLst/>
          </a:prstGeom>
        </p:spPr>
        <p:txBody>
          <a:bodyPr vert="horz" lIns="91440" tIns="45720" rIns="91440" bIns="45720" rtlCol="0" anchor="ctr">
            <a:normAutofit fontScale="97500"/>
          </a:bodyPr>
          <a:lstStyle>
            <a:lvl1pPr algn="ctr" defTabSz="914400" rtl="0" eaLnBrk="1" latinLnBrk="0" hangingPunct="1">
              <a:lnSpc>
                <a:spcPct val="90000"/>
              </a:lnSpc>
              <a:spcBef>
                <a:spcPct val="0"/>
              </a:spcBef>
              <a:buNone/>
              <a:defRPr sz="3600" kern="1200">
                <a:solidFill>
                  <a:srgbClr val="9B2600"/>
                </a:solidFill>
                <a:latin typeface="Arial" panose="020B0604020202020204" pitchFamily="34" charset="0"/>
                <a:ea typeface="+mj-ea"/>
                <a:cs typeface="Arial" panose="020B0604020202020204" pitchFamily="34" charset="0"/>
              </a:defRPr>
            </a:lvl1pPr>
          </a:lstStyle>
          <a:p>
            <a:pPr algn="l"/>
            <a:r>
              <a:rPr lang="en-US" sz="1050" dirty="0">
                <a:solidFill>
                  <a:schemeClr val="tx1"/>
                </a:solidFill>
              </a:rPr>
              <a:t> </a:t>
            </a:r>
          </a:p>
        </p:txBody>
      </p:sp>
      <p:sp>
        <p:nvSpPr>
          <p:cNvPr id="3" name="Content Placeholder 2"/>
          <p:cNvSpPr>
            <a:spLocks noGrp="1"/>
          </p:cNvSpPr>
          <p:nvPr>
            <p:ph idx="1"/>
          </p:nvPr>
        </p:nvSpPr>
        <p:spPr>
          <a:xfrm>
            <a:off x="319907" y="1399429"/>
            <a:ext cx="8563025" cy="4732374"/>
          </a:xfrm>
        </p:spPr>
        <p:txBody>
          <a:bodyPr>
            <a:normAutofit/>
          </a:bodyPr>
          <a:lstStyle/>
          <a:p>
            <a:r>
              <a:rPr lang="en-US" dirty="0">
                <a:solidFill>
                  <a:srgbClr val="000000"/>
                </a:solidFill>
                <a:latin typeface="+mj-lt"/>
                <a:cs typeface="Telugu Sangam MN"/>
              </a:rPr>
              <a:t>2. Promotions of GLOBE and GLOBE-</a:t>
            </a:r>
            <a:r>
              <a:rPr lang="en-US" dirty="0" err="1">
                <a:solidFill>
                  <a:srgbClr val="000000"/>
                </a:solidFill>
                <a:latin typeface="+mj-lt"/>
                <a:cs typeface="Telugu Sangam MN"/>
              </a:rPr>
              <a:t>Zika</a:t>
            </a:r>
            <a:r>
              <a:rPr lang="en-US" dirty="0">
                <a:solidFill>
                  <a:srgbClr val="000000"/>
                </a:solidFill>
                <a:latin typeface="+mj-lt"/>
                <a:cs typeface="Telugu Sangam MN"/>
              </a:rPr>
              <a:t> Project</a:t>
            </a:r>
          </a:p>
          <a:p>
            <a:pPr marL="457200" indent="-457200" algn="just">
              <a:buAutoNum type="alphaUcPeriod"/>
            </a:pPr>
            <a:r>
              <a:rPr lang="en-US" b="0" dirty="0">
                <a:solidFill>
                  <a:schemeClr val="tx1"/>
                </a:solidFill>
                <a:latin typeface="+mj-lt"/>
              </a:rPr>
              <a:t>Media coverage GLOBE-</a:t>
            </a:r>
            <a:r>
              <a:rPr lang="en-US" b="0" dirty="0" err="1">
                <a:solidFill>
                  <a:schemeClr val="tx1"/>
                </a:solidFill>
                <a:latin typeface="+mj-lt"/>
              </a:rPr>
              <a:t>Zika</a:t>
            </a:r>
            <a:r>
              <a:rPr lang="en-US" b="0" dirty="0">
                <a:solidFill>
                  <a:schemeClr val="tx1"/>
                </a:solidFill>
                <a:latin typeface="+mj-lt"/>
              </a:rPr>
              <a:t> Project and acceptance of Donation from the US Embassy. Featured at the Philippine Star Newspaper, July 17, 2018. Attended by NASA Scientists, US Embassy Manila Officials, DOST Secretary, DTI Secretary and Undersecretaries, in conjunction with the National Science and Technology Week held at the World Trade Centre, Pasay City. </a:t>
            </a:r>
            <a:endParaRPr lang="en-US" b="0" dirty="0">
              <a:solidFill>
                <a:srgbClr val="000000"/>
              </a:solidFill>
              <a:latin typeface="+mj-lt"/>
              <a:cs typeface="Telugu Sangam MN"/>
            </a:endParaRPr>
          </a:p>
          <a:p>
            <a:pPr marL="457200" indent="-457200" algn="just">
              <a:buAutoNum type="alphaUcPeriod"/>
            </a:pPr>
            <a:r>
              <a:rPr lang="en-US" b="0" dirty="0">
                <a:solidFill>
                  <a:srgbClr val="000000"/>
                </a:solidFill>
                <a:latin typeface="+mj-lt"/>
                <a:cs typeface="Telugu Sangam MN"/>
              </a:rPr>
              <a:t>Philippine SMART City Summit </a:t>
            </a:r>
            <a:r>
              <a:rPr lang="en-US" b="0">
                <a:solidFill>
                  <a:srgbClr val="000000"/>
                </a:solidFill>
                <a:latin typeface="+mj-lt"/>
                <a:cs typeface="Telugu Sangam MN"/>
              </a:rPr>
              <a:t>: GLOBE-Zika</a:t>
            </a:r>
            <a:r>
              <a:rPr lang="en-US" b="0" dirty="0">
                <a:solidFill>
                  <a:srgbClr val="000000"/>
                </a:solidFill>
                <a:latin typeface="+mj-lt"/>
                <a:cs typeface="Telugu Sangam MN"/>
              </a:rPr>
              <a:t> Project, October 17, 2018 at the ABS- CBN Vertis Tent, Vertis North, Quezon City. </a:t>
            </a:r>
          </a:p>
          <a:p>
            <a:pPr algn="just"/>
            <a:r>
              <a:rPr lang="en-US" b="0" dirty="0">
                <a:solidFill>
                  <a:srgbClr val="000000"/>
                </a:solidFill>
                <a:latin typeface="+mj-lt"/>
                <a:cs typeface="Telugu Sangam MN"/>
              </a:rPr>
              <a:t>      An undetermined number of local and foreign participants 	attended the presentation. </a:t>
            </a:r>
          </a:p>
          <a:p>
            <a:endParaRPr lang="en-US" sz="1100" b="0" dirty="0">
              <a:solidFill>
                <a:srgbClr val="000000"/>
              </a:solidFill>
              <a:latin typeface="+mj-lt"/>
              <a:cs typeface="Telugu Sangam MN"/>
            </a:endParaRPr>
          </a:p>
          <a:p>
            <a:endParaRPr lang="en-US" sz="1100" b="0" dirty="0">
              <a:solidFill>
                <a:srgbClr val="000000"/>
              </a:solidFill>
              <a:latin typeface="+mj-lt"/>
              <a:cs typeface="Telugu Sangam MN"/>
            </a:endParaRPr>
          </a:p>
          <a:p>
            <a:endParaRPr lang="en-US" dirty="0"/>
          </a:p>
        </p:txBody>
      </p:sp>
    </p:spTree>
    <p:extLst>
      <p:ext uri="{BB962C8B-B14F-4D97-AF65-F5344CB8AC3E}">
        <p14:creationId xmlns:p14="http://schemas.microsoft.com/office/powerpoint/2010/main" val="42722509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9B0C4-D70C-AB4C-A9EF-95A9C1C5DE5E}"/>
              </a:ext>
            </a:extLst>
          </p:cNvPr>
          <p:cNvSpPr>
            <a:spLocks noGrp="1"/>
          </p:cNvSpPr>
          <p:nvPr>
            <p:ph type="title"/>
          </p:nvPr>
        </p:nvSpPr>
        <p:spPr>
          <a:xfrm>
            <a:off x="508554" y="736820"/>
            <a:ext cx="8221978" cy="592615"/>
          </a:xfrm>
        </p:spPr>
        <p:txBody>
          <a:bodyPr>
            <a:noAutofit/>
          </a:bodyPr>
          <a:lstStyle/>
          <a:p>
            <a:r>
              <a:rPr lang="en-US" sz="2400" dirty="0"/>
              <a:t>Zika Project Updates: Philippines</a:t>
            </a:r>
          </a:p>
        </p:txBody>
      </p:sp>
      <p:sp>
        <p:nvSpPr>
          <p:cNvPr id="7" name="Title 1">
            <a:extLst>
              <a:ext uri="{FF2B5EF4-FFF2-40B4-BE49-F238E27FC236}">
                <a16:creationId xmlns:a16="http://schemas.microsoft.com/office/drawing/2014/main" id="{B479B0C4-D70C-AB4C-A9EF-95A9C1C5DE5E}"/>
              </a:ext>
            </a:extLst>
          </p:cNvPr>
          <p:cNvSpPr txBox="1">
            <a:spLocks/>
          </p:cNvSpPr>
          <p:nvPr/>
        </p:nvSpPr>
        <p:spPr>
          <a:xfrm>
            <a:off x="0" y="995866"/>
            <a:ext cx="8882932" cy="404471"/>
          </a:xfrm>
          <a:prstGeom prst="rect">
            <a:avLst/>
          </a:prstGeom>
        </p:spPr>
        <p:txBody>
          <a:bodyPr vert="horz" lIns="91440" tIns="45720" rIns="91440" bIns="45720" rtlCol="0" anchor="ctr">
            <a:normAutofit fontScale="97500"/>
          </a:bodyPr>
          <a:lstStyle>
            <a:lvl1pPr algn="ctr" defTabSz="914400" rtl="0" eaLnBrk="1" latinLnBrk="0" hangingPunct="1">
              <a:lnSpc>
                <a:spcPct val="90000"/>
              </a:lnSpc>
              <a:spcBef>
                <a:spcPct val="0"/>
              </a:spcBef>
              <a:buNone/>
              <a:defRPr sz="3600" kern="1200">
                <a:solidFill>
                  <a:srgbClr val="9B2600"/>
                </a:solidFill>
                <a:latin typeface="Arial" panose="020B0604020202020204" pitchFamily="34" charset="0"/>
                <a:ea typeface="+mj-ea"/>
                <a:cs typeface="Arial" panose="020B0604020202020204" pitchFamily="34" charset="0"/>
              </a:defRPr>
            </a:lvl1pPr>
          </a:lstStyle>
          <a:p>
            <a:pPr algn="l"/>
            <a:r>
              <a:rPr lang="en-US" sz="1050" dirty="0">
                <a:solidFill>
                  <a:schemeClr val="tx1"/>
                </a:solidFill>
              </a:rPr>
              <a:t> </a:t>
            </a:r>
          </a:p>
        </p:txBody>
      </p:sp>
      <p:sp>
        <p:nvSpPr>
          <p:cNvPr id="3" name="Content Placeholder 2"/>
          <p:cNvSpPr>
            <a:spLocks noGrp="1"/>
          </p:cNvSpPr>
          <p:nvPr>
            <p:ph idx="1"/>
          </p:nvPr>
        </p:nvSpPr>
        <p:spPr>
          <a:xfrm>
            <a:off x="203577" y="1399429"/>
            <a:ext cx="8679355" cy="4989575"/>
          </a:xfrm>
        </p:spPr>
        <p:txBody>
          <a:bodyPr>
            <a:normAutofit/>
          </a:bodyPr>
          <a:lstStyle/>
          <a:p>
            <a:pPr algn="just"/>
            <a:r>
              <a:rPr lang="en-US" sz="1900" dirty="0">
                <a:solidFill>
                  <a:srgbClr val="000000"/>
                </a:solidFill>
                <a:latin typeface="+mj-lt"/>
              </a:rPr>
              <a:t>3. The GLOBE Program (Philippines) Local Mosquito Workshops Targets and       Commitments</a:t>
            </a:r>
          </a:p>
          <a:p>
            <a:pPr algn="just"/>
            <a:endParaRPr lang="en-US" sz="1900" dirty="0">
              <a:solidFill>
                <a:srgbClr val="000000"/>
              </a:solidFill>
              <a:latin typeface="+mj-lt"/>
            </a:endParaRPr>
          </a:p>
          <a:p>
            <a:pPr algn="just"/>
            <a:endParaRPr lang="en-US" b="0" dirty="0">
              <a:solidFill>
                <a:srgbClr val="000000"/>
              </a:solidFill>
              <a:latin typeface="+mj-lt"/>
              <a:cs typeface="Telugu Sangam MN"/>
            </a:endParaRPr>
          </a:p>
          <a:p>
            <a:endParaRPr lang="en-US" sz="1100" b="0" dirty="0">
              <a:solidFill>
                <a:srgbClr val="000000"/>
              </a:solidFill>
              <a:latin typeface="+mj-lt"/>
              <a:cs typeface="Telugu Sangam MN"/>
            </a:endParaRPr>
          </a:p>
          <a:p>
            <a:endParaRPr lang="en-US" sz="1100" b="0" dirty="0">
              <a:solidFill>
                <a:srgbClr val="000000"/>
              </a:solidFill>
              <a:latin typeface="+mj-lt"/>
              <a:cs typeface="Telugu Sangam MN"/>
            </a:endParaRPr>
          </a:p>
          <a:p>
            <a:endParaRPr lang="en-US" dirty="0"/>
          </a:p>
        </p:txBody>
      </p:sp>
      <p:graphicFrame>
        <p:nvGraphicFramePr>
          <p:cNvPr id="4" name="Table 3"/>
          <p:cNvGraphicFramePr>
            <a:graphicFrameLocks noGrp="1"/>
          </p:cNvGraphicFramePr>
          <p:nvPr>
            <p:extLst/>
          </p:nvPr>
        </p:nvGraphicFramePr>
        <p:xfrm>
          <a:off x="293821" y="2016559"/>
          <a:ext cx="4124454" cy="3590118"/>
        </p:xfrm>
        <a:graphic>
          <a:graphicData uri="http://schemas.openxmlformats.org/drawingml/2006/table">
            <a:tbl>
              <a:tblPr firstRow="1" bandRow="1">
                <a:tableStyleId>{5C22544A-7EE6-4342-B048-85BDC9FD1C3A}</a:tableStyleId>
              </a:tblPr>
              <a:tblGrid>
                <a:gridCol w="2062227">
                  <a:extLst>
                    <a:ext uri="{9D8B030D-6E8A-4147-A177-3AD203B41FA5}">
                      <a16:colId xmlns:a16="http://schemas.microsoft.com/office/drawing/2014/main" val="20000"/>
                    </a:ext>
                  </a:extLst>
                </a:gridCol>
                <a:gridCol w="2062227">
                  <a:extLst>
                    <a:ext uri="{9D8B030D-6E8A-4147-A177-3AD203B41FA5}">
                      <a16:colId xmlns:a16="http://schemas.microsoft.com/office/drawing/2014/main" val="20001"/>
                    </a:ext>
                  </a:extLst>
                </a:gridCol>
              </a:tblGrid>
              <a:tr h="409701">
                <a:tc>
                  <a:txBody>
                    <a:bodyPr/>
                    <a:lstStyle/>
                    <a:p>
                      <a:r>
                        <a:rPr lang="en-US" sz="1400" dirty="0"/>
                        <a:t>SUCCESS</a:t>
                      </a:r>
                      <a:r>
                        <a:rPr lang="en-US" sz="1400" baseline="0" dirty="0"/>
                        <a:t> INDICATORS</a:t>
                      </a:r>
                      <a:endParaRPr lang="en-US" sz="1400" dirty="0"/>
                    </a:p>
                  </a:txBody>
                  <a:tcPr/>
                </a:tc>
                <a:tc>
                  <a:txBody>
                    <a:bodyPr/>
                    <a:lstStyle/>
                    <a:p>
                      <a:pPr algn="ctr"/>
                      <a:r>
                        <a:rPr lang="en-US" sz="1400" dirty="0"/>
                        <a:t>TARGET NO. </a:t>
                      </a:r>
                    </a:p>
                  </a:txBody>
                  <a:tcPr anchor="ctr"/>
                </a:tc>
                <a:extLst>
                  <a:ext uri="{0D108BD9-81ED-4DB2-BD59-A6C34878D82A}">
                    <a16:rowId xmlns:a16="http://schemas.microsoft.com/office/drawing/2014/main" val="10000"/>
                  </a:ext>
                </a:extLst>
              </a:tr>
              <a:tr h="707155">
                <a:tc>
                  <a:txBody>
                    <a:bodyPr/>
                    <a:lstStyle/>
                    <a:p>
                      <a:pPr algn="l"/>
                      <a:r>
                        <a:rPr lang="en-US" sz="1400" dirty="0"/>
                        <a:t>Total</a:t>
                      </a:r>
                      <a:r>
                        <a:rPr lang="en-US" sz="1400" baseline="0" dirty="0"/>
                        <a:t> Target Number of LMWs Conducted Nationwide</a:t>
                      </a:r>
                      <a:endParaRPr lang="en-US" sz="1400" dirty="0"/>
                    </a:p>
                  </a:txBody>
                  <a:tcPr anchor="ctr"/>
                </a:tc>
                <a:tc>
                  <a:txBody>
                    <a:bodyPr/>
                    <a:lstStyle/>
                    <a:p>
                      <a:pPr algn="ctr"/>
                      <a:r>
                        <a:rPr lang="en-US" sz="1400" dirty="0"/>
                        <a:t>78</a:t>
                      </a:r>
                    </a:p>
                  </a:txBody>
                  <a:tcPr anchor="ctr"/>
                </a:tc>
                <a:extLst>
                  <a:ext uri="{0D108BD9-81ED-4DB2-BD59-A6C34878D82A}">
                    <a16:rowId xmlns:a16="http://schemas.microsoft.com/office/drawing/2014/main" val="10001"/>
                  </a:ext>
                </a:extLst>
              </a:tr>
              <a:tr h="707155">
                <a:tc>
                  <a:txBody>
                    <a:bodyPr/>
                    <a:lstStyle/>
                    <a:p>
                      <a:pPr algn="l"/>
                      <a:r>
                        <a:rPr lang="en-US" sz="1400" dirty="0"/>
                        <a:t>Total Target Number of LMW Participants </a:t>
                      </a:r>
                    </a:p>
                  </a:txBody>
                  <a:tcPr anchor="ctr"/>
                </a:tc>
                <a:tc>
                  <a:txBody>
                    <a:bodyPr/>
                    <a:lstStyle/>
                    <a:p>
                      <a:pPr algn="ctr"/>
                      <a:r>
                        <a:rPr lang="en-US" sz="1400" dirty="0"/>
                        <a:t>1320</a:t>
                      </a:r>
                    </a:p>
                  </a:txBody>
                  <a:tcPr anchor="ctr"/>
                </a:tc>
                <a:extLst>
                  <a:ext uri="{0D108BD9-81ED-4DB2-BD59-A6C34878D82A}">
                    <a16:rowId xmlns:a16="http://schemas.microsoft.com/office/drawing/2014/main" val="10002"/>
                  </a:ext>
                </a:extLst>
              </a:tr>
              <a:tr h="1010222">
                <a:tc>
                  <a:txBody>
                    <a:bodyPr/>
                    <a:lstStyle/>
                    <a:p>
                      <a:pPr algn="l"/>
                      <a:r>
                        <a:rPr lang="en-US" sz="1400" dirty="0"/>
                        <a:t>Total Target Number of Unique Mosquito Data Uploaded</a:t>
                      </a:r>
                    </a:p>
                  </a:txBody>
                  <a:tcPr anchor="ctr"/>
                </a:tc>
                <a:tc>
                  <a:txBody>
                    <a:bodyPr/>
                    <a:lstStyle/>
                    <a:p>
                      <a:pPr algn="ctr"/>
                      <a:r>
                        <a:rPr lang="en-US" sz="1400" dirty="0"/>
                        <a:t>5280</a:t>
                      </a:r>
                    </a:p>
                  </a:txBody>
                  <a:tcPr anchor="ctr"/>
                </a:tc>
                <a:extLst>
                  <a:ext uri="{0D108BD9-81ED-4DB2-BD59-A6C34878D82A}">
                    <a16:rowId xmlns:a16="http://schemas.microsoft.com/office/drawing/2014/main" val="10003"/>
                  </a:ext>
                </a:extLst>
              </a:tr>
              <a:tr h="707155">
                <a:tc>
                  <a:txBody>
                    <a:bodyPr/>
                    <a:lstStyle/>
                    <a:p>
                      <a:pPr algn="l"/>
                      <a:r>
                        <a:rPr lang="en-US" sz="1400" dirty="0"/>
                        <a:t>Target Geographical</a:t>
                      </a:r>
                      <a:r>
                        <a:rPr lang="en-US" sz="1400" baseline="0" dirty="0"/>
                        <a:t> Coverage</a:t>
                      </a:r>
                      <a:endParaRPr lang="en-US" sz="1400" dirty="0"/>
                    </a:p>
                  </a:txBody>
                  <a:tcPr anchor="ctr"/>
                </a:tc>
                <a:tc>
                  <a:txBody>
                    <a:bodyPr/>
                    <a:lstStyle/>
                    <a:p>
                      <a:pPr algn="l"/>
                      <a:r>
                        <a:rPr lang="en-US" sz="1400" dirty="0"/>
                        <a:t>Nationwide,</a:t>
                      </a:r>
                      <a:r>
                        <a:rPr lang="en-US" sz="1400" baseline="0" dirty="0"/>
                        <a:t> covering all 16 political regions of the country</a:t>
                      </a:r>
                      <a:endParaRPr lang="en-US" sz="1400" dirty="0"/>
                    </a:p>
                  </a:txBody>
                  <a:tcPr anchor="ctr"/>
                </a:tc>
                <a:extLst>
                  <a:ext uri="{0D108BD9-81ED-4DB2-BD59-A6C34878D82A}">
                    <a16:rowId xmlns:a16="http://schemas.microsoft.com/office/drawing/2014/main" val="10004"/>
                  </a:ext>
                </a:extLst>
              </a:tr>
            </a:tbl>
          </a:graphicData>
        </a:graphic>
      </p:graphicFrame>
      <p:pic>
        <p:nvPicPr>
          <p:cNvPr id="5" name="Picture 4" descr="Screen Shot 2019-07-06 at 11.30.32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18275" y="1876503"/>
            <a:ext cx="4550856" cy="3937296"/>
          </a:xfrm>
          <a:prstGeom prst="rect">
            <a:avLst/>
          </a:prstGeom>
        </p:spPr>
      </p:pic>
    </p:spTree>
    <p:extLst>
      <p:ext uri="{BB962C8B-B14F-4D97-AF65-F5344CB8AC3E}">
        <p14:creationId xmlns:p14="http://schemas.microsoft.com/office/powerpoint/2010/main" val="19773357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9B0C4-D70C-AB4C-A9EF-95A9C1C5DE5E}"/>
              </a:ext>
            </a:extLst>
          </p:cNvPr>
          <p:cNvSpPr>
            <a:spLocks noGrp="1"/>
          </p:cNvSpPr>
          <p:nvPr>
            <p:ph type="title"/>
          </p:nvPr>
        </p:nvSpPr>
        <p:spPr/>
        <p:txBody>
          <a:bodyPr>
            <a:normAutofit fontScale="90000"/>
          </a:bodyPr>
          <a:lstStyle/>
          <a:p>
            <a:r>
              <a:rPr lang="en-US" dirty="0"/>
              <a:t>Zika Project Updates: LAC</a:t>
            </a:r>
          </a:p>
        </p:txBody>
      </p:sp>
      <p:sp>
        <p:nvSpPr>
          <p:cNvPr id="8" name="CuadroTexto 7"/>
          <p:cNvSpPr txBox="1"/>
          <p:nvPr/>
        </p:nvSpPr>
        <p:spPr>
          <a:xfrm>
            <a:off x="2971047" y="1399430"/>
            <a:ext cx="3296991" cy="584775"/>
          </a:xfrm>
          <a:prstGeom prst="rect">
            <a:avLst/>
          </a:prstGeom>
          <a:noFill/>
        </p:spPr>
        <p:txBody>
          <a:bodyPr wrap="square" rtlCol="0">
            <a:spAutoFit/>
          </a:bodyPr>
          <a:lstStyle/>
          <a:p>
            <a:pPr algn="ctr"/>
            <a:r>
              <a:rPr lang="es-ES_tradnl" sz="3200" dirty="0"/>
              <a:t>Argentina</a:t>
            </a:r>
          </a:p>
        </p:txBody>
      </p:sp>
      <p:pic>
        <p:nvPicPr>
          <p:cNvPr id="9" name="Imagen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8941" y="2138291"/>
            <a:ext cx="3142445" cy="1844898"/>
          </a:xfrm>
          <a:prstGeom prst="rect">
            <a:avLst/>
          </a:prstGeom>
        </p:spPr>
      </p:pic>
      <p:pic>
        <p:nvPicPr>
          <p:cNvPr id="10" name="Imagen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84780" y="2138291"/>
            <a:ext cx="2459863" cy="1844898"/>
          </a:xfrm>
          <a:prstGeom prst="rect">
            <a:avLst/>
          </a:prstGeom>
        </p:spPr>
      </p:pic>
      <p:pic>
        <p:nvPicPr>
          <p:cNvPr id="12" name="Imagen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68038" y="2138292"/>
            <a:ext cx="2462493" cy="1846870"/>
          </a:xfrm>
          <a:prstGeom prst="rect">
            <a:avLst/>
          </a:prstGeom>
        </p:spPr>
      </p:pic>
      <p:graphicFrame>
        <p:nvGraphicFramePr>
          <p:cNvPr id="13" name="Tabla 12"/>
          <p:cNvGraphicFramePr>
            <a:graphicFrameLocks noGrp="1"/>
          </p:cNvGraphicFramePr>
          <p:nvPr>
            <p:extLst/>
          </p:nvPr>
        </p:nvGraphicFramePr>
        <p:xfrm>
          <a:off x="218941" y="4137275"/>
          <a:ext cx="8654601" cy="1280160"/>
        </p:xfrm>
        <a:graphic>
          <a:graphicData uri="http://schemas.openxmlformats.org/drawingml/2006/table">
            <a:tbl>
              <a:tblPr firstRow="1" bandRow="1">
                <a:tableStyleId>{5C22544A-7EE6-4342-B048-85BDC9FD1C3A}</a:tableStyleId>
              </a:tblPr>
              <a:tblGrid>
                <a:gridCol w="2073498">
                  <a:extLst>
                    <a:ext uri="{9D8B030D-6E8A-4147-A177-3AD203B41FA5}">
                      <a16:colId xmlns:a16="http://schemas.microsoft.com/office/drawing/2014/main" val="20000"/>
                    </a:ext>
                  </a:extLst>
                </a:gridCol>
                <a:gridCol w="1455313">
                  <a:extLst>
                    <a:ext uri="{9D8B030D-6E8A-4147-A177-3AD203B41FA5}">
                      <a16:colId xmlns:a16="http://schemas.microsoft.com/office/drawing/2014/main" val="20001"/>
                    </a:ext>
                  </a:extLst>
                </a:gridCol>
                <a:gridCol w="5125790">
                  <a:extLst>
                    <a:ext uri="{9D8B030D-6E8A-4147-A177-3AD203B41FA5}">
                      <a16:colId xmlns:a16="http://schemas.microsoft.com/office/drawing/2014/main" val="20002"/>
                    </a:ext>
                  </a:extLst>
                </a:gridCol>
              </a:tblGrid>
              <a:tr h="370840">
                <a:tc>
                  <a:txBody>
                    <a:bodyPr/>
                    <a:lstStyle/>
                    <a:p>
                      <a:pPr algn="ctr"/>
                      <a:r>
                        <a:rPr lang="es-ES_tradnl" dirty="0" err="1"/>
                        <a:t>CMTs</a:t>
                      </a:r>
                      <a:endParaRPr lang="es-ES_tradnl" dirty="0"/>
                    </a:p>
                  </a:txBody>
                  <a:tcPr/>
                </a:tc>
                <a:tc>
                  <a:txBody>
                    <a:bodyPr/>
                    <a:lstStyle/>
                    <a:p>
                      <a:pPr algn="ctr"/>
                      <a:r>
                        <a:rPr lang="es-ES_tradnl" dirty="0"/>
                        <a:t>5</a:t>
                      </a:r>
                    </a:p>
                  </a:txBody>
                  <a:tcPr/>
                </a:tc>
                <a:tc>
                  <a:txBody>
                    <a:bodyPr/>
                    <a:lstStyle/>
                    <a:p>
                      <a:pPr algn="ctr"/>
                      <a:r>
                        <a:rPr lang="es-ES_tradnl" dirty="0"/>
                        <a:t>Triple</a:t>
                      </a:r>
                      <a:r>
                        <a:rPr lang="es-ES_tradnl" baseline="0" dirty="0"/>
                        <a:t> Frontera-Corrientes, C</a:t>
                      </a:r>
                      <a:r>
                        <a:rPr lang="es-ES" baseline="0" dirty="0" err="1"/>
                        <a:t>órdoba</a:t>
                      </a:r>
                      <a:r>
                        <a:rPr lang="es-ES" baseline="0" dirty="0"/>
                        <a:t>, Santa </a:t>
                      </a:r>
                      <a:r>
                        <a:rPr lang="es-ES" baseline="0" dirty="0" err="1"/>
                        <a:t>Fé</a:t>
                      </a:r>
                      <a:endParaRPr lang="es-ES" baseline="0" dirty="0"/>
                    </a:p>
                    <a:p>
                      <a:pPr algn="ctr"/>
                      <a:endParaRPr lang="es-ES_tradnl" dirty="0"/>
                    </a:p>
                  </a:txBody>
                  <a:tcPr/>
                </a:tc>
                <a:extLst>
                  <a:ext uri="{0D108BD9-81ED-4DB2-BD59-A6C34878D82A}">
                    <a16:rowId xmlns:a16="http://schemas.microsoft.com/office/drawing/2014/main" val="10000"/>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s-ES_tradnl" dirty="0"/>
                        <a:t>LMW</a:t>
                      </a:r>
                    </a:p>
                    <a:p>
                      <a:pPr algn="ctr"/>
                      <a:endParaRPr lang="es-ES_tradnl"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s-ES_tradnl" dirty="0"/>
                        <a:t>5</a:t>
                      </a:r>
                    </a:p>
                    <a:p>
                      <a:pPr algn="ctr"/>
                      <a:endParaRPr lang="es-ES_tradnl"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s-ES_tradnl" dirty="0"/>
                        <a:t>Buenos</a:t>
                      </a:r>
                      <a:r>
                        <a:rPr lang="es-ES_tradnl" baseline="0" dirty="0"/>
                        <a:t> Aires and Santa F</a:t>
                      </a:r>
                      <a:r>
                        <a:rPr lang="es-ES" baseline="0" dirty="0"/>
                        <a:t>é</a:t>
                      </a:r>
                      <a:endParaRPr lang="es-ES_tradnl" dirty="0"/>
                    </a:p>
                    <a:p>
                      <a:pPr algn="ctr"/>
                      <a:endParaRPr lang="es-ES_tradnl" dirty="0"/>
                    </a:p>
                  </a:txBody>
                  <a:tcPr/>
                </a:tc>
                <a:extLst>
                  <a:ext uri="{0D108BD9-81ED-4DB2-BD59-A6C34878D82A}">
                    <a16:rowId xmlns:a16="http://schemas.microsoft.com/office/drawing/2014/main" val="10001"/>
                  </a:ext>
                </a:extLst>
              </a:tr>
            </a:tbl>
          </a:graphicData>
        </a:graphic>
      </p:graphicFrame>
      <p:graphicFrame>
        <p:nvGraphicFramePr>
          <p:cNvPr id="14" name="Tabla 13"/>
          <p:cNvGraphicFramePr>
            <a:graphicFrameLocks noGrp="1"/>
          </p:cNvGraphicFramePr>
          <p:nvPr>
            <p:extLst/>
          </p:nvPr>
        </p:nvGraphicFramePr>
        <p:xfrm>
          <a:off x="218941" y="5550794"/>
          <a:ext cx="3962402" cy="365760"/>
        </p:xfrm>
        <a:graphic>
          <a:graphicData uri="http://schemas.openxmlformats.org/drawingml/2006/table">
            <a:tbl>
              <a:tblPr firstRow="1" bandRow="1">
                <a:tableStyleId>{5C22544A-7EE6-4342-B048-85BDC9FD1C3A}</a:tableStyleId>
              </a:tblPr>
              <a:tblGrid>
                <a:gridCol w="1981201">
                  <a:extLst>
                    <a:ext uri="{9D8B030D-6E8A-4147-A177-3AD203B41FA5}">
                      <a16:colId xmlns:a16="http://schemas.microsoft.com/office/drawing/2014/main" val="20000"/>
                    </a:ext>
                  </a:extLst>
                </a:gridCol>
                <a:gridCol w="1981201">
                  <a:extLst>
                    <a:ext uri="{9D8B030D-6E8A-4147-A177-3AD203B41FA5}">
                      <a16:colId xmlns:a16="http://schemas.microsoft.com/office/drawing/2014/main" val="20001"/>
                    </a:ext>
                  </a:extLst>
                </a:gridCol>
              </a:tblGrid>
              <a:tr h="340002">
                <a:tc>
                  <a:txBody>
                    <a:bodyPr/>
                    <a:lstStyle/>
                    <a:p>
                      <a:r>
                        <a:rPr lang="es-ES_tradnl" dirty="0" err="1"/>
                        <a:t>Trained</a:t>
                      </a:r>
                      <a:r>
                        <a:rPr lang="es-ES_tradnl" dirty="0"/>
                        <a:t> </a:t>
                      </a:r>
                      <a:r>
                        <a:rPr lang="es-ES_tradnl" dirty="0" err="1"/>
                        <a:t>People</a:t>
                      </a:r>
                      <a:endParaRPr lang="es-ES_tradnl" dirty="0"/>
                    </a:p>
                  </a:txBody>
                  <a:tcPr/>
                </a:tc>
                <a:tc>
                  <a:txBody>
                    <a:bodyPr/>
                    <a:lstStyle/>
                    <a:p>
                      <a:r>
                        <a:rPr lang="es-ES_tradnl" dirty="0" err="1"/>
                        <a:t>CMTs</a:t>
                      </a:r>
                      <a:r>
                        <a:rPr lang="es-ES_tradnl" dirty="0"/>
                        <a:t>  108</a:t>
                      </a:r>
                    </a:p>
                  </a:txBody>
                  <a:tcPr/>
                </a:tc>
                <a:extLst>
                  <a:ext uri="{0D108BD9-81ED-4DB2-BD59-A6C34878D82A}">
                    <a16:rowId xmlns:a16="http://schemas.microsoft.com/office/drawing/2014/main" val="10000"/>
                  </a:ext>
                </a:extLst>
              </a:tr>
            </a:tbl>
          </a:graphicData>
        </a:graphic>
      </p:graphicFrame>
      <p:graphicFrame>
        <p:nvGraphicFramePr>
          <p:cNvPr id="15" name="Tabla 14"/>
          <p:cNvGraphicFramePr>
            <a:graphicFrameLocks noGrp="1"/>
          </p:cNvGraphicFramePr>
          <p:nvPr>
            <p:extLst/>
          </p:nvPr>
        </p:nvGraphicFramePr>
        <p:xfrm>
          <a:off x="4181343" y="5550794"/>
          <a:ext cx="1712889" cy="365760"/>
        </p:xfrm>
        <a:graphic>
          <a:graphicData uri="http://schemas.openxmlformats.org/drawingml/2006/table">
            <a:tbl>
              <a:tblPr firstRow="1" bandRow="1">
                <a:tableStyleId>{5C22544A-7EE6-4342-B048-85BDC9FD1C3A}</a:tableStyleId>
              </a:tblPr>
              <a:tblGrid>
                <a:gridCol w="1712889">
                  <a:extLst>
                    <a:ext uri="{9D8B030D-6E8A-4147-A177-3AD203B41FA5}">
                      <a16:colId xmlns:a16="http://schemas.microsoft.com/office/drawing/2014/main" val="20000"/>
                    </a:ext>
                  </a:extLst>
                </a:gridCol>
              </a:tblGrid>
              <a:tr h="232604">
                <a:tc>
                  <a:txBody>
                    <a:bodyPr/>
                    <a:lstStyle/>
                    <a:p>
                      <a:r>
                        <a:rPr lang="es-ES_tradnl" dirty="0"/>
                        <a:t>LMT   185</a:t>
                      </a:r>
                    </a:p>
                  </a:txBody>
                  <a:tcPr/>
                </a:tc>
                <a:extLst>
                  <a:ext uri="{0D108BD9-81ED-4DB2-BD59-A6C34878D82A}">
                    <a16:rowId xmlns:a16="http://schemas.microsoft.com/office/drawing/2014/main" val="10000"/>
                  </a:ext>
                </a:extLst>
              </a:tr>
            </a:tbl>
          </a:graphicData>
        </a:graphic>
      </p:graphicFrame>
      <p:graphicFrame>
        <p:nvGraphicFramePr>
          <p:cNvPr id="16" name="Tabla 15"/>
          <p:cNvGraphicFramePr>
            <a:graphicFrameLocks noGrp="1"/>
          </p:cNvGraphicFramePr>
          <p:nvPr>
            <p:extLst/>
          </p:nvPr>
        </p:nvGraphicFramePr>
        <p:xfrm>
          <a:off x="5756856" y="5550794"/>
          <a:ext cx="3219882" cy="365760"/>
        </p:xfrm>
        <a:graphic>
          <a:graphicData uri="http://schemas.openxmlformats.org/drawingml/2006/table">
            <a:tbl>
              <a:tblPr firstRow="1" bandRow="1">
                <a:tableStyleId>{5C22544A-7EE6-4342-B048-85BDC9FD1C3A}</a:tableStyleId>
              </a:tblPr>
              <a:tblGrid>
                <a:gridCol w="2034862">
                  <a:extLst>
                    <a:ext uri="{9D8B030D-6E8A-4147-A177-3AD203B41FA5}">
                      <a16:colId xmlns:a16="http://schemas.microsoft.com/office/drawing/2014/main" val="20000"/>
                    </a:ext>
                  </a:extLst>
                </a:gridCol>
                <a:gridCol w="1185020">
                  <a:extLst>
                    <a:ext uri="{9D8B030D-6E8A-4147-A177-3AD203B41FA5}">
                      <a16:colId xmlns:a16="http://schemas.microsoft.com/office/drawing/2014/main" val="20001"/>
                    </a:ext>
                  </a:extLst>
                </a:gridCol>
              </a:tblGrid>
              <a:tr h="325199">
                <a:tc>
                  <a:txBody>
                    <a:bodyPr/>
                    <a:lstStyle/>
                    <a:p>
                      <a:r>
                        <a:rPr lang="es-ES_tradnl" dirty="0"/>
                        <a:t>TRIPLE FRONTERA</a:t>
                      </a:r>
                    </a:p>
                  </a:txBody>
                  <a:tcPr>
                    <a:solidFill>
                      <a:schemeClr val="accent2"/>
                    </a:solidFill>
                  </a:tcPr>
                </a:tc>
                <a:tc>
                  <a:txBody>
                    <a:bodyPr/>
                    <a:lstStyle/>
                    <a:p>
                      <a:r>
                        <a:rPr lang="es-ES_tradnl" dirty="0" err="1"/>
                        <a:t>About</a:t>
                      </a:r>
                      <a:r>
                        <a:rPr lang="es-ES_tradnl" dirty="0"/>
                        <a:t> 100</a:t>
                      </a:r>
                    </a:p>
                  </a:txBody>
                  <a:tcPr>
                    <a:solidFill>
                      <a:schemeClr val="accent2"/>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188235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9522C-CB52-F541-93C7-BBAD24C7A4DE}"/>
              </a:ext>
            </a:extLst>
          </p:cNvPr>
          <p:cNvSpPr>
            <a:spLocks noGrp="1"/>
          </p:cNvSpPr>
          <p:nvPr>
            <p:ph type="title"/>
          </p:nvPr>
        </p:nvSpPr>
        <p:spPr>
          <a:xfrm>
            <a:off x="508554" y="2343313"/>
            <a:ext cx="8221978" cy="552407"/>
          </a:xfrm>
        </p:spPr>
        <p:txBody>
          <a:bodyPr>
            <a:normAutofit fontScale="90000"/>
          </a:bodyPr>
          <a:lstStyle/>
          <a:p>
            <a:r>
              <a:rPr lang="en-US" dirty="0"/>
              <a:t>Additional community engagement</a:t>
            </a:r>
          </a:p>
        </p:txBody>
      </p:sp>
      <p:sp>
        <p:nvSpPr>
          <p:cNvPr id="4" name="Text Placeholder 3">
            <a:extLst>
              <a:ext uri="{FF2B5EF4-FFF2-40B4-BE49-F238E27FC236}">
                <a16:creationId xmlns:a16="http://schemas.microsoft.com/office/drawing/2014/main" id="{9E69CB30-E8A5-FC4B-BC37-CFC3129DA9AF}"/>
              </a:ext>
            </a:extLst>
          </p:cNvPr>
          <p:cNvSpPr>
            <a:spLocks noGrp="1"/>
          </p:cNvSpPr>
          <p:nvPr>
            <p:ph type="body" idx="10"/>
          </p:nvPr>
        </p:nvSpPr>
        <p:spPr/>
        <p:txBody>
          <a:bodyPr/>
          <a:lstStyle/>
          <a:p>
            <a:endParaRPr lang="en-US"/>
          </a:p>
        </p:txBody>
      </p:sp>
    </p:spTree>
    <p:extLst>
      <p:ext uri="{BB962C8B-B14F-4D97-AF65-F5344CB8AC3E}">
        <p14:creationId xmlns:p14="http://schemas.microsoft.com/office/powerpoint/2010/main" val="19746476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9B0C4-D70C-AB4C-A9EF-95A9C1C5DE5E}"/>
              </a:ext>
            </a:extLst>
          </p:cNvPr>
          <p:cNvSpPr>
            <a:spLocks noGrp="1"/>
          </p:cNvSpPr>
          <p:nvPr>
            <p:ph type="title"/>
          </p:nvPr>
        </p:nvSpPr>
        <p:spPr>
          <a:xfrm>
            <a:off x="0" y="1035867"/>
            <a:ext cx="9144000" cy="552407"/>
          </a:xfrm>
        </p:spPr>
        <p:txBody>
          <a:bodyPr>
            <a:normAutofit fontScale="90000"/>
          </a:bodyPr>
          <a:lstStyle/>
          <a:p>
            <a:r>
              <a:rPr lang="en-US" dirty="0"/>
              <a:t>The GLOBE Zika Education &amp; Prevention Project: Next Steps</a:t>
            </a:r>
          </a:p>
        </p:txBody>
      </p:sp>
      <p:sp>
        <p:nvSpPr>
          <p:cNvPr id="3" name="Content Placeholder 2">
            <a:extLst>
              <a:ext uri="{FF2B5EF4-FFF2-40B4-BE49-F238E27FC236}">
                <a16:creationId xmlns:a16="http://schemas.microsoft.com/office/drawing/2014/main" id="{4FB39FC2-437F-574B-A752-3F93F28357C8}"/>
              </a:ext>
            </a:extLst>
          </p:cNvPr>
          <p:cNvSpPr>
            <a:spLocks noGrp="1"/>
          </p:cNvSpPr>
          <p:nvPr>
            <p:ph idx="1"/>
          </p:nvPr>
        </p:nvSpPr>
        <p:spPr>
          <a:xfrm>
            <a:off x="501927" y="1817648"/>
            <a:ext cx="8221978" cy="3506937"/>
          </a:xfrm>
        </p:spPr>
        <p:txBody>
          <a:bodyPr/>
          <a:lstStyle/>
          <a:p>
            <a:pPr marL="342900" indent="-342900">
              <a:buFont typeface="Arial" panose="020B0604020202020204" pitchFamily="34" charset="0"/>
              <a:buChar char="•"/>
            </a:pPr>
            <a:r>
              <a:rPr lang="en-US" dirty="0"/>
              <a:t>Continue with LMWs</a:t>
            </a:r>
          </a:p>
          <a:p>
            <a:pPr marL="342900" indent="-342900">
              <a:buFont typeface="Arial" panose="020B0604020202020204" pitchFamily="34" charset="0"/>
              <a:buChar char="•"/>
            </a:pPr>
            <a:r>
              <a:rPr lang="en-US" dirty="0"/>
              <a:t>Project Evaluation with NORC</a:t>
            </a:r>
          </a:p>
          <a:p>
            <a:pPr marL="342900" indent="-342900">
              <a:buFont typeface="Arial" panose="020B0604020202020204" pitchFamily="34" charset="0"/>
              <a:buChar char="•"/>
            </a:pPr>
            <a:r>
              <a:rPr lang="en-US" dirty="0"/>
              <a:t>Promote project via articles (World Meteorological Organization Education and Training)</a:t>
            </a:r>
          </a:p>
          <a:p>
            <a:pPr marL="342900" indent="-342900">
              <a:buFont typeface="Arial" panose="020B0604020202020204" pitchFamily="34" charset="0"/>
              <a:buChar char="•"/>
            </a:pPr>
            <a:endParaRPr lang="en-US" dirty="0"/>
          </a:p>
        </p:txBody>
      </p:sp>
      <p:sp>
        <p:nvSpPr>
          <p:cNvPr id="4" name="Text Placeholder 3">
            <a:extLst>
              <a:ext uri="{FF2B5EF4-FFF2-40B4-BE49-F238E27FC236}">
                <a16:creationId xmlns:a16="http://schemas.microsoft.com/office/drawing/2014/main" id="{3BC6C4FE-3951-CF49-BF79-C90EE3E2F510}"/>
              </a:ext>
            </a:extLst>
          </p:cNvPr>
          <p:cNvSpPr>
            <a:spLocks noGrp="1"/>
          </p:cNvSpPr>
          <p:nvPr>
            <p:ph type="body" idx="10"/>
          </p:nvPr>
        </p:nvSpPr>
        <p:spPr/>
        <p:txBody>
          <a:bodyPr/>
          <a:lstStyle/>
          <a:p>
            <a:endParaRPr lang="en-US"/>
          </a:p>
        </p:txBody>
      </p:sp>
    </p:spTree>
    <p:extLst>
      <p:ext uri="{BB962C8B-B14F-4D97-AF65-F5344CB8AC3E}">
        <p14:creationId xmlns:p14="http://schemas.microsoft.com/office/powerpoint/2010/main" val="17726875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E2D41-9C76-C343-96EF-23359A3B3C7B}"/>
              </a:ext>
            </a:extLst>
          </p:cNvPr>
          <p:cNvSpPr>
            <a:spLocks noGrp="1"/>
          </p:cNvSpPr>
          <p:nvPr>
            <p:ph type="title"/>
          </p:nvPr>
        </p:nvSpPr>
        <p:spPr/>
        <p:txBody>
          <a:bodyPr>
            <a:normAutofit fontScale="90000"/>
          </a:bodyPr>
          <a:lstStyle/>
          <a:p>
            <a:r>
              <a:rPr lang="en-US" dirty="0"/>
              <a:t>Mission Mosquito Campaign</a:t>
            </a:r>
          </a:p>
        </p:txBody>
      </p:sp>
      <p:sp>
        <p:nvSpPr>
          <p:cNvPr id="3" name="Text Placeholder 2">
            <a:extLst>
              <a:ext uri="{FF2B5EF4-FFF2-40B4-BE49-F238E27FC236}">
                <a16:creationId xmlns:a16="http://schemas.microsoft.com/office/drawing/2014/main" id="{8B474D6A-38BC-2841-92E9-283048CF6843}"/>
              </a:ext>
            </a:extLst>
          </p:cNvPr>
          <p:cNvSpPr>
            <a:spLocks noGrp="1"/>
          </p:cNvSpPr>
          <p:nvPr>
            <p:ph type="body" sz="quarter" idx="10"/>
          </p:nvPr>
        </p:nvSpPr>
        <p:spPr/>
        <p:txBody>
          <a:bodyPr>
            <a:normAutofit fontScale="77500" lnSpcReduction="20000"/>
          </a:bodyPr>
          <a:lstStyle/>
          <a:p>
            <a:r>
              <a:rPr lang="en-US" b="0" dirty="0"/>
              <a:t>Three basic questions initiate the campaign:</a:t>
            </a:r>
          </a:p>
          <a:p>
            <a:pPr marL="342900" indent="-342900">
              <a:buFont typeface="Arial" panose="020B0604020202020204" pitchFamily="34" charset="0"/>
              <a:buChar char="•"/>
            </a:pPr>
            <a:r>
              <a:rPr lang="en-US" b="0" dirty="0"/>
              <a:t>Identify baseline (2018-2021) for range and distribution of vectors such as </a:t>
            </a:r>
            <a:r>
              <a:rPr lang="en-US" b="0" i="1" dirty="0" err="1"/>
              <a:t>Aedes</a:t>
            </a:r>
            <a:r>
              <a:rPr lang="en-US" b="0" i="1" dirty="0"/>
              <a:t> aegypti</a:t>
            </a:r>
            <a:r>
              <a:rPr lang="en-US" b="0" dirty="0"/>
              <a:t> and </a:t>
            </a:r>
            <a:r>
              <a:rPr lang="en-US" b="0" i="1" dirty="0" err="1"/>
              <a:t>Aedes</a:t>
            </a:r>
            <a:r>
              <a:rPr lang="en-US" b="0" i="1" dirty="0"/>
              <a:t> </a:t>
            </a:r>
            <a:r>
              <a:rPr lang="en-US" b="0" i="1" dirty="0" err="1"/>
              <a:t>albopictus</a:t>
            </a:r>
            <a:r>
              <a:rPr lang="en-US" b="0" dirty="0"/>
              <a:t>.</a:t>
            </a:r>
          </a:p>
          <a:p>
            <a:pPr marL="342900" indent="-342900">
              <a:buFont typeface="Arial" panose="020B0604020202020204" pitchFamily="34" charset="0"/>
              <a:buChar char="•"/>
            </a:pPr>
            <a:r>
              <a:rPr lang="en-US" b="0" dirty="0"/>
              <a:t>Identify seasonality of local mosquito vectors: first sighting, last sighting, period of greatest number of observations</a:t>
            </a:r>
          </a:p>
          <a:p>
            <a:pPr marL="342900" indent="-342900">
              <a:buFont typeface="Arial" panose="020B0604020202020204" pitchFamily="34" charset="0"/>
              <a:buChar char="•"/>
            </a:pPr>
            <a:r>
              <a:rPr lang="en-US" b="0" dirty="0"/>
              <a:t>Quantify change in mosquito frequency and distribution at local, regional, national and global scales with specific reference to prevailing environmental parameters, such as precipitation, land cover, surface temperature, and soil moisture.</a:t>
            </a:r>
          </a:p>
          <a:p>
            <a:endParaRPr lang="en-US" dirty="0"/>
          </a:p>
        </p:txBody>
      </p:sp>
      <p:pic>
        <p:nvPicPr>
          <p:cNvPr id="6" name="Picture 5">
            <a:extLst>
              <a:ext uri="{FF2B5EF4-FFF2-40B4-BE49-F238E27FC236}">
                <a16:creationId xmlns:a16="http://schemas.microsoft.com/office/drawing/2014/main" id="{B3EAB267-1CB5-744F-A621-A7EA00E3BF0F}"/>
              </a:ext>
            </a:extLst>
          </p:cNvPr>
          <p:cNvPicPr>
            <a:picLocks noChangeAspect="1"/>
          </p:cNvPicPr>
          <p:nvPr/>
        </p:nvPicPr>
        <p:blipFill>
          <a:blip r:embed="rId3"/>
          <a:stretch>
            <a:fillRect/>
          </a:stretch>
        </p:blipFill>
        <p:spPr>
          <a:xfrm>
            <a:off x="5660314" y="2206432"/>
            <a:ext cx="2942995" cy="1453929"/>
          </a:xfrm>
          <a:prstGeom prst="rect">
            <a:avLst/>
          </a:prstGeom>
        </p:spPr>
      </p:pic>
      <p:pic>
        <p:nvPicPr>
          <p:cNvPr id="7" name="Picture 6">
            <a:extLst>
              <a:ext uri="{FF2B5EF4-FFF2-40B4-BE49-F238E27FC236}">
                <a16:creationId xmlns:a16="http://schemas.microsoft.com/office/drawing/2014/main" id="{9AE1D70A-A49E-944E-84EB-0D749D898799}"/>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5568442" y="3964112"/>
            <a:ext cx="3126740" cy="1563370"/>
          </a:xfrm>
          <a:prstGeom prst="rect">
            <a:avLst/>
          </a:prstGeom>
        </p:spPr>
      </p:pic>
    </p:spTree>
    <p:extLst>
      <p:ext uri="{BB962C8B-B14F-4D97-AF65-F5344CB8AC3E}">
        <p14:creationId xmlns:p14="http://schemas.microsoft.com/office/powerpoint/2010/main" val="29959445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91E7D-4233-624D-991E-497344196120}"/>
              </a:ext>
            </a:extLst>
          </p:cNvPr>
          <p:cNvSpPr>
            <a:spLocks noGrp="1"/>
          </p:cNvSpPr>
          <p:nvPr>
            <p:ph type="title"/>
          </p:nvPr>
        </p:nvSpPr>
        <p:spPr/>
        <p:txBody>
          <a:bodyPr>
            <a:normAutofit fontScale="90000"/>
          </a:bodyPr>
          <a:lstStyle/>
          <a:p>
            <a:r>
              <a:rPr lang="en-US" dirty="0"/>
              <a:t>Zika Zines</a:t>
            </a:r>
          </a:p>
        </p:txBody>
      </p:sp>
      <p:sp>
        <p:nvSpPr>
          <p:cNvPr id="3" name="Text Placeholder 2">
            <a:extLst>
              <a:ext uri="{FF2B5EF4-FFF2-40B4-BE49-F238E27FC236}">
                <a16:creationId xmlns:a16="http://schemas.microsoft.com/office/drawing/2014/main" id="{1B7712AB-86E2-C940-AC27-93F95493F8C1}"/>
              </a:ext>
            </a:extLst>
          </p:cNvPr>
          <p:cNvSpPr>
            <a:spLocks noGrp="1"/>
          </p:cNvSpPr>
          <p:nvPr>
            <p:ph type="body" sz="quarter" idx="10"/>
          </p:nvPr>
        </p:nvSpPr>
        <p:spPr/>
        <p:txBody>
          <a:bodyPr/>
          <a:lstStyle/>
          <a:p>
            <a:pPr marL="342900" indent="-342900">
              <a:buFont typeface="Arial" panose="020B0604020202020204" pitchFamily="34" charset="0"/>
              <a:buChar char="•"/>
            </a:pPr>
            <a:r>
              <a:rPr lang="en-US" dirty="0"/>
              <a:t>UCAR Center for Science Education developed nine Zika Zines</a:t>
            </a:r>
          </a:p>
          <a:p>
            <a:pPr marL="342900" indent="-342900">
              <a:buFont typeface="Arial" panose="020B0604020202020204" pitchFamily="34" charset="0"/>
              <a:buChar char="•"/>
            </a:pPr>
            <a:r>
              <a:rPr lang="en-US" dirty="0"/>
              <a:t>Translated into Portuguese, Spanish, Vietnamese, Thai, Filipino, Nepali, French, Dutch, and Hindi</a:t>
            </a:r>
          </a:p>
          <a:p>
            <a:endParaRPr lang="en-US" dirty="0"/>
          </a:p>
        </p:txBody>
      </p:sp>
      <p:pic>
        <p:nvPicPr>
          <p:cNvPr id="6" name="Picture 5">
            <a:extLst>
              <a:ext uri="{FF2B5EF4-FFF2-40B4-BE49-F238E27FC236}">
                <a16:creationId xmlns:a16="http://schemas.microsoft.com/office/drawing/2014/main" id="{1578FC00-37C7-3C49-923C-3BB1965907EB}"/>
              </a:ext>
            </a:extLst>
          </p:cNvPr>
          <p:cNvPicPr>
            <a:picLocks noChangeAspect="1"/>
          </p:cNvPicPr>
          <p:nvPr/>
        </p:nvPicPr>
        <p:blipFill>
          <a:blip r:embed="rId3"/>
          <a:stretch>
            <a:fillRect/>
          </a:stretch>
        </p:blipFill>
        <p:spPr>
          <a:xfrm>
            <a:off x="5716988" y="1051559"/>
            <a:ext cx="2174298" cy="2785915"/>
          </a:xfrm>
          <a:prstGeom prst="rect">
            <a:avLst/>
          </a:prstGeom>
        </p:spPr>
      </p:pic>
      <p:pic>
        <p:nvPicPr>
          <p:cNvPr id="7" name="Picture 6">
            <a:extLst>
              <a:ext uri="{FF2B5EF4-FFF2-40B4-BE49-F238E27FC236}">
                <a16:creationId xmlns:a16="http://schemas.microsoft.com/office/drawing/2014/main" id="{E177BF15-49D5-7042-917D-34C319B05EB8}"/>
              </a:ext>
            </a:extLst>
          </p:cNvPr>
          <p:cNvPicPr/>
          <p:nvPr/>
        </p:nvPicPr>
        <p:blipFill>
          <a:blip r:embed="rId4"/>
          <a:stretch>
            <a:fillRect/>
          </a:stretch>
        </p:blipFill>
        <p:spPr>
          <a:xfrm>
            <a:off x="6804137" y="3197556"/>
            <a:ext cx="2185612" cy="2651290"/>
          </a:xfrm>
          <a:prstGeom prst="rect">
            <a:avLst/>
          </a:prstGeom>
          <a:ln>
            <a:solidFill>
              <a:schemeClr val="tx1"/>
            </a:solidFill>
          </a:ln>
        </p:spPr>
      </p:pic>
    </p:spTree>
    <p:extLst>
      <p:ext uri="{BB962C8B-B14F-4D97-AF65-F5344CB8AC3E}">
        <p14:creationId xmlns:p14="http://schemas.microsoft.com/office/powerpoint/2010/main" val="16447173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88317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19D35-9AE3-0F41-BFAE-F8C0841EDAF7}"/>
              </a:ext>
            </a:extLst>
          </p:cNvPr>
          <p:cNvSpPr>
            <a:spLocks noGrp="1"/>
          </p:cNvSpPr>
          <p:nvPr>
            <p:ph type="ctrTitle"/>
          </p:nvPr>
        </p:nvSpPr>
        <p:spPr/>
        <p:txBody>
          <a:bodyPr/>
          <a:lstStyle/>
          <a:p>
            <a:r>
              <a:rPr lang="en-US" dirty="0"/>
              <a:t>Kristin Wegner</a:t>
            </a:r>
            <a:br>
              <a:rPr lang="en-US" dirty="0"/>
            </a:br>
            <a:r>
              <a:rPr lang="en-US" dirty="0"/>
              <a:t>Project Manager</a:t>
            </a:r>
            <a:br>
              <a:rPr lang="en-US" dirty="0"/>
            </a:br>
            <a:r>
              <a:rPr lang="en-US" dirty="0">
                <a:hlinkClick r:id="rId2"/>
              </a:rPr>
              <a:t>kwegner@ucar.edu</a:t>
            </a:r>
            <a:br>
              <a:rPr lang="en-US" dirty="0"/>
            </a:br>
            <a:br>
              <a:rPr lang="en-US" dirty="0"/>
            </a:br>
            <a:r>
              <a:rPr lang="en-US" dirty="0" err="1"/>
              <a:t>mosquitoes@globe.gov</a:t>
            </a:r>
            <a:r>
              <a:rPr lang="en-US" dirty="0"/>
              <a:t> </a:t>
            </a:r>
          </a:p>
        </p:txBody>
      </p:sp>
    </p:spTree>
    <p:extLst>
      <p:ext uri="{BB962C8B-B14F-4D97-AF65-F5344CB8AC3E}">
        <p14:creationId xmlns:p14="http://schemas.microsoft.com/office/powerpoint/2010/main" val="12162829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1-FINAL-GLE-PPT-Template-4-7-18" id="{9F70775C-F13E-E941-B1E9-2D6A374B5270}" vid="{AE9F6A78-1AD1-B24C-BD4C-353820AC190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21814</TotalTime>
  <Words>1286</Words>
  <Application>Microsoft Macintosh PowerPoint</Application>
  <PresentationFormat>On-screen Show (4:3)</PresentationFormat>
  <Paragraphs>177</Paragraphs>
  <Slides>30</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ＭＳ 明朝</vt:lpstr>
      <vt:lpstr>Arial</vt:lpstr>
      <vt:lpstr>Calibri</vt:lpstr>
      <vt:lpstr>Calibri Light</vt:lpstr>
      <vt:lpstr>Cambria</vt:lpstr>
      <vt:lpstr>Telugu Sangam MN</vt:lpstr>
      <vt:lpstr>Times New Roman</vt:lpstr>
      <vt:lpstr>Trebuchet MS</vt:lpstr>
      <vt:lpstr>Office Theme</vt:lpstr>
      <vt:lpstr>The GLOBE Zika Education and Prevention Project</vt:lpstr>
      <vt:lpstr>Panel Presenters</vt:lpstr>
      <vt:lpstr> GLOBE community is leading strong efforts!</vt:lpstr>
      <vt:lpstr>High level project objectives:</vt:lpstr>
      <vt:lpstr>30 Participating Countries</vt:lpstr>
      <vt:lpstr>Overview of Project Updates</vt:lpstr>
      <vt:lpstr>More than 90,000 datapoints collected May 2018 – July 2019</vt:lpstr>
      <vt:lpstr>Public Health Community</vt:lpstr>
      <vt:lpstr>Mosquito Protocol Bundle</vt:lpstr>
      <vt:lpstr>Student Research Reports</vt:lpstr>
      <vt:lpstr>Student Videos</vt:lpstr>
      <vt:lpstr>Zika Google Voyager Story</vt:lpstr>
      <vt:lpstr>Virtual Exchanges</vt:lpstr>
      <vt:lpstr>PowerPoint Presentation</vt:lpstr>
      <vt:lpstr>PowerPoint Presentation</vt:lpstr>
      <vt:lpstr>PowerPoint Presentation</vt:lpstr>
      <vt:lpstr>PowerPoint Presentation</vt:lpstr>
      <vt:lpstr>Country highlights from the three regions</vt:lpstr>
      <vt:lpstr>Zika Project Updates: Benin</vt:lpstr>
      <vt:lpstr>PowerPoint Presentation</vt:lpstr>
      <vt:lpstr>Zika Project Updates: Philippines</vt:lpstr>
      <vt:lpstr>Zika Project Updates: Philippines</vt:lpstr>
      <vt:lpstr>Zika Project Updates: Philippines</vt:lpstr>
      <vt:lpstr>Zika Project Updates: LAC</vt:lpstr>
      <vt:lpstr>Additional community engagement</vt:lpstr>
      <vt:lpstr>The GLOBE Zika Education &amp; Prevention Project: Next Steps</vt:lpstr>
      <vt:lpstr>Mission Mosquito Campaign</vt:lpstr>
      <vt:lpstr>Zika Zines</vt:lpstr>
      <vt:lpstr>PowerPoint Presentation</vt:lpstr>
      <vt:lpstr>Kristin Wegner Project Manager kwegner@ucar.edu  mosquitoes@globe.gov </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 Paul Glaser</dc:creator>
  <cp:lastModifiedBy>Microsoft Office User</cp:lastModifiedBy>
  <cp:revision>34</cp:revision>
  <cp:lastPrinted>2019-07-12T15:52:34Z</cp:lastPrinted>
  <dcterms:created xsi:type="dcterms:W3CDTF">2019-01-21T00:24:29Z</dcterms:created>
  <dcterms:modified xsi:type="dcterms:W3CDTF">2019-07-16T19:43:14Z</dcterms:modified>
</cp:coreProperties>
</file>