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/>
    <p:restoredTop sz="92987"/>
  </p:normalViewPr>
  <p:slideViewPr>
    <p:cSldViewPr snapToGrid="0">
      <p:cViewPr varScale="1">
        <p:scale>
          <a:sx n="78" d="100"/>
          <a:sy n="78" d="100"/>
        </p:scale>
        <p:origin x="44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97f6541be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597f6541be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597f6541be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597f6541be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97f6541be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97f6541be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97f6541be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97f6541be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97f6541be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597f6541be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97f6541be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597f6541be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97f6541be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597f6541be_0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97f6541be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597f6541be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97f6541be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597f6541be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597f6541b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597f6541b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97f6541b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97f6541b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597f6541be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597f6541be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97f6541b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97f6541b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97f6541be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97f6541be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597f6541be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597f6541be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97f6541be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97f6541be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97f6541b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97f6541b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 xmlns:p14="http://schemas.microsoft.com/office/powerpoint/2010/main">
    <mc:Choice Requires="p14">
      <p:transition spd="slow" p14:dur="31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Relationship Id="rId9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Room 211 2018/2019 School Year in Review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0" name="Google Shape;12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" y="207225"/>
            <a:ext cx="2253099" cy="4632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34800" y="52825"/>
            <a:ext cx="2450050" cy="503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8100"/>
            <a:ext cx="3821537" cy="5095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86383" y="0"/>
            <a:ext cx="385761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35" name="Google Shape;13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50" y="75988"/>
            <a:ext cx="3743624" cy="499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9675" y="0"/>
            <a:ext cx="3824325" cy="509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3" name="Google Shape;14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3261225" cy="2445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445925"/>
            <a:ext cx="3596749" cy="2697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44225" y="0"/>
            <a:ext cx="2899773" cy="217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85766" y="2174825"/>
            <a:ext cx="3958231" cy="2968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53" name="Google Shape;15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0" name="Google Shape;16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0750" y="66600"/>
            <a:ext cx="3386250" cy="2539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66600"/>
            <a:ext cx="2845998" cy="213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3513" y="2606300"/>
            <a:ext cx="3300726" cy="2475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63645" y="945450"/>
            <a:ext cx="2439448" cy="3252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375" y="2793800"/>
            <a:ext cx="2910950" cy="218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71" name="Google Shape;17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70600" y="44400"/>
            <a:ext cx="3429002" cy="2571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9849" y="2967071"/>
            <a:ext cx="2901898" cy="2176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3655951" cy="274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3028750"/>
            <a:ext cx="2819676" cy="2114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0" name="Google Shape;18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" y="0"/>
            <a:ext cx="2335849" cy="311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5849" y="0"/>
            <a:ext cx="2335849" cy="3114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71700" y="0"/>
            <a:ext cx="2335849" cy="3114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07550" y="0"/>
            <a:ext cx="2136449" cy="311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38625" y="3114475"/>
            <a:ext cx="2705377" cy="202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5700" y="3114475"/>
            <a:ext cx="3322926" cy="202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-50825" y="3114450"/>
            <a:ext cx="3166525" cy="202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93" name="Google Shape;19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8800" y="-33300"/>
            <a:ext cx="9199075" cy="517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4650" y="142450"/>
            <a:ext cx="6455900" cy="484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" name="Google Shape;6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7300" y="37000"/>
            <a:ext cx="6739548" cy="505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37662"/>
            <a:ext cx="6714051" cy="5035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2551" y="111825"/>
            <a:ext cx="1813452" cy="2417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63426" y="2667360"/>
            <a:ext cx="1731706" cy="23089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7325" y="60125"/>
            <a:ext cx="6697651" cy="502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" y="0"/>
            <a:ext cx="2026648" cy="293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" y="0"/>
            <a:ext cx="2026648" cy="293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6650" y="0"/>
            <a:ext cx="2197989" cy="293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24650" y="0"/>
            <a:ext cx="2931850" cy="2930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" y="2944605"/>
            <a:ext cx="2931850" cy="2198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31850" y="2944605"/>
            <a:ext cx="2931850" cy="2198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63700" y="2925550"/>
            <a:ext cx="2881050" cy="219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56500" y="0"/>
            <a:ext cx="1588250" cy="2930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9199" y="97175"/>
            <a:ext cx="3620982" cy="4827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" y="0"/>
            <a:ext cx="385762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72813" y="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675" y="44425"/>
            <a:ext cx="3741051" cy="4988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66600" y="33288"/>
            <a:ext cx="3807702" cy="507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Macintosh PowerPoint</Application>
  <PresentationFormat>On-screen Show (16:9)</PresentationFormat>
  <Paragraphs>1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Arial</vt:lpstr>
      <vt:lpstr>Simple Light</vt:lpstr>
      <vt:lpstr>Room 211 2018/2019 School Year in Review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Room 211 2018/2019 School Year in Review</dc:title>
  <cp:lastModifiedBy>Stefanakis, Evangeline D</cp:lastModifiedBy>
  <cp:revision>1</cp:revision>
  <dcterms:modified xsi:type="dcterms:W3CDTF">2019-06-19T22:20:00Z</dcterms:modified>
</cp:coreProperties>
</file>