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8"/>
  </p:notesMasterIdLst>
  <p:sldIdLst>
    <p:sldId id="289" r:id="rId2"/>
    <p:sldId id="305" r:id="rId3"/>
    <p:sldId id="406" r:id="rId4"/>
    <p:sldId id="407" r:id="rId5"/>
    <p:sldId id="408" r:id="rId6"/>
    <p:sldId id="409" r:id="rId7"/>
    <p:sldId id="410" r:id="rId8"/>
    <p:sldId id="411" r:id="rId9"/>
    <p:sldId id="298" r:id="rId10"/>
    <p:sldId id="302" r:id="rId11"/>
    <p:sldId id="301" r:id="rId12"/>
    <p:sldId id="304" r:id="rId13"/>
    <p:sldId id="300" r:id="rId14"/>
    <p:sldId id="415" r:id="rId15"/>
    <p:sldId id="413" r:id="rId16"/>
    <p:sldId id="414"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14143570" initials="2" lastIdx="4" clrIdx="0">
    <p:extLst>
      <p:ext uri="{19B8F6BF-5375-455C-9EA6-DF929625EA0E}">
        <p15:presenceInfo xmlns:p15="http://schemas.microsoft.com/office/powerpoint/2012/main" userId="201414357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2E5A"/>
    <a:srgbClr val="29488D"/>
    <a:srgbClr val="BE8E2D"/>
    <a:srgbClr val="9B2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433"/>
    <p:restoredTop sz="86400"/>
  </p:normalViewPr>
  <p:slideViewPr>
    <p:cSldViewPr snapToGrid="0" snapToObjects="1">
      <p:cViewPr>
        <p:scale>
          <a:sx n="100" d="100"/>
          <a:sy n="100" d="100"/>
        </p:scale>
        <p:origin x="48" y="48"/>
      </p:cViewPr>
      <p:guideLst>
        <p:guide orient="horz" pos="2160"/>
        <p:guide pos="2880"/>
      </p:guideLst>
    </p:cSldViewPr>
  </p:slideViewPr>
  <p:outlineViewPr>
    <p:cViewPr>
      <p:scale>
        <a:sx n="33" d="100"/>
        <a:sy n="33" d="100"/>
      </p:scale>
      <p:origin x="0" y="-6152"/>
    </p:cViewPr>
  </p:outlin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DEDFDF-6EFC-473A-8EC8-C200833735FA}" type="doc">
      <dgm:prSet loTypeId="urn:microsoft.com/office/officeart/2005/8/layout/funnel1" loCatId="relationship" qsTypeId="urn:microsoft.com/office/officeart/2005/8/quickstyle/simple1" qsCatId="simple" csTypeId="urn:microsoft.com/office/officeart/2005/8/colors/accent1_2" csCatId="accent1" phldr="1"/>
      <dgm:spPr/>
      <dgm:t>
        <a:bodyPr/>
        <a:lstStyle/>
        <a:p>
          <a:endParaRPr lang="en-US"/>
        </a:p>
      </dgm:t>
    </dgm:pt>
    <dgm:pt modelId="{D3C957F1-EBD9-4390-80B3-2100026C964B}">
      <dgm:prSet phldrT="[Text]"/>
      <dgm:spPr>
        <a:solidFill>
          <a:schemeClr val="bg2">
            <a:lumMod val="40000"/>
            <a:lumOff val="60000"/>
          </a:schemeClr>
        </a:solidFill>
      </dgm:spPr>
      <dgm:t>
        <a:bodyPr/>
        <a:lstStyle/>
        <a:p>
          <a:r>
            <a:rPr lang="en-US" dirty="0"/>
            <a:t>Atmospheric Boundary Layer</a:t>
          </a:r>
        </a:p>
      </dgm:t>
    </dgm:pt>
    <dgm:pt modelId="{1A868C1E-7324-4DED-8AA3-289D26DA7F40}" type="parTrans" cxnId="{95B48D49-CA04-40CC-A177-B61FEDA10028}">
      <dgm:prSet/>
      <dgm:spPr/>
      <dgm:t>
        <a:bodyPr/>
        <a:lstStyle/>
        <a:p>
          <a:endParaRPr lang="en-US"/>
        </a:p>
      </dgm:t>
    </dgm:pt>
    <dgm:pt modelId="{CA13187B-6369-4D46-A082-C01B55C33CCA}" type="sibTrans" cxnId="{95B48D49-CA04-40CC-A177-B61FEDA10028}">
      <dgm:prSet/>
      <dgm:spPr/>
      <dgm:t>
        <a:bodyPr/>
        <a:lstStyle/>
        <a:p>
          <a:endParaRPr lang="en-US"/>
        </a:p>
      </dgm:t>
    </dgm:pt>
    <dgm:pt modelId="{3AC03552-F477-4DF1-8207-D8FDDF3D42F9}">
      <dgm:prSet phldrT="[Text]"/>
      <dgm:spPr>
        <a:solidFill>
          <a:schemeClr val="accent6">
            <a:lumMod val="75000"/>
          </a:schemeClr>
        </a:solidFill>
      </dgm:spPr>
      <dgm:t>
        <a:bodyPr/>
        <a:lstStyle/>
        <a:p>
          <a:r>
            <a:rPr lang="en-US" dirty="0"/>
            <a:t>Greenery in the city</a:t>
          </a:r>
        </a:p>
      </dgm:t>
    </dgm:pt>
    <dgm:pt modelId="{AA7F0AD5-CB78-4C5B-A7EA-CC4C6B8078E4}" type="parTrans" cxnId="{2C8B51E6-D31F-4536-BBB1-8CD40A6ABC0B}">
      <dgm:prSet/>
      <dgm:spPr/>
      <dgm:t>
        <a:bodyPr/>
        <a:lstStyle/>
        <a:p>
          <a:endParaRPr lang="en-US"/>
        </a:p>
      </dgm:t>
    </dgm:pt>
    <dgm:pt modelId="{996683C0-F3B0-4E2F-9C58-EBCFB54ED06D}" type="sibTrans" cxnId="{2C8B51E6-D31F-4536-BBB1-8CD40A6ABC0B}">
      <dgm:prSet/>
      <dgm:spPr/>
      <dgm:t>
        <a:bodyPr/>
        <a:lstStyle/>
        <a:p>
          <a:endParaRPr lang="en-US"/>
        </a:p>
      </dgm:t>
    </dgm:pt>
    <dgm:pt modelId="{123EC190-EFDC-441D-8BAD-DAF31353D3C3}">
      <dgm:prSet phldrT="[Text]"/>
      <dgm:spPr/>
      <dgm:t>
        <a:bodyPr/>
        <a:lstStyle/>
        <a:p>
          <a:r>
            <a:rPr lang="en-US" dirty="0"/>
            <a:t>Water quality and quantity</a:t>
          </a:r>
        </a:p>
      </dgm:t>
    </dgm:pt>
    <dgm:pt modelId="{0B4A3098-86FB-4E28-8EF9-70B7F32D4136}" type="parTrans" cxnId="{17FA362F-124E-4D01-9FC1-D277430DAE61}">
      <dgm:prSet/>
      <dgm:spPr/>
      <dgm:t>
        <a:bodyPr/>
        <a:lstStyle/>
        <a:p>
          <a:endParaRPr lang="en-US"/>
        </a:p>
      </dgm:t>
    </dgm:pt>
    <dgm:pt modelId="{EA27ACE9-CA2E-4546-9DE7-685ADEB9A254}" type="sibTrans" cxnId="{17FA362F-124E-4D01-9FC1-D277430DAE61}">
      <dgm:prSet/>
      <dgm:spPr/>
      <dgm:t>
        <a:bodyPr/>
        <a:lstStyle/>
        <a:p>
          <a:endParaRPr lang="en-US"/>
        </a:p>
      </dgm:t>
    </dgm:pt>
    <dgm:pt modelId="{247467BC-BA61-4D45-93B2-38AED7D1ECD5}">
      <dgm:prSet phldrT="[Text]"/>
      <dgm:spPr/>
      <dgm:t>
        <a:bodyPr/>
        <a:lstStyle/>
        <a:p>
          <a:r>
            <a:rPr lang="en-US" dirty="0">
              <a:solidFill>
                <a:schemeClr val="accent1">
                  <a:lumMod val="75000"/>
                </a:schemeClr>
              </a:solidFill>
            </a:rPr>
            <a:t> </a:t>
          </a:r>
        </a:p>
      </dgm:t>
    </dgm:pt>
    <dgm:pt modelId="{57FA8C48-65E2-428C-B5AB-899C6A9B359D}" type="parTrans" cxnId="{533ABF68-D262-4EE1-8A04-FAED447ED1E1}">
      <dgm:prSet/>
      <dgm:spPr/>
      <dgm:t>
        <a:bodyPr/>
        <a:lstStyle/>
        <a:p>
          <a:endParaRPr lang="en-US"/>
        </a:p>
      </dgm:t>
    </dgm:pt>
    <dgm:pt modelId="{6679B508-C8CA-461A-AEE1-EE66FA1E6504}" type="sibTrans" cxnId="{533ABF68-D262-4EE1-8A04-FAED447ED1E1}">
      <dgm:prSet/>
      <dgm:spPr/>
      <dgm:t>
        <a:bodyPr/>
        <a:lstStyle/>
        <a:p>
          <a:endParaRPr lang="en-US"/>
        </a:p>
      </dgm:t>
    </dgm:pt>
    <dgm:pt modelId="{EB702C75-90F2-4D0B-B046-713C7C4BE8C8}">
      <dgm:prSet phldrT="[Text]" custLinFactNeighborX="-7624" custLinFactNeighborY="-30670"/>
      <dgm:spPr/>
      <dgm:t>
        <a:bodyPr/>
        <a:lstStyle/>
        <a:p>
          <a:endParaRPr lang="el-GR"/>
        </a:p>
      </dgm:t>
    </dgm:pt>
    <dgm:pt modelId="{8AE0CBBA-6D6E-4AB7-AD1F-EA70A5130706}" type="parTrans" cxnId="{84E83900-6149-48C4-929F-3CB54AB4A6E3}">
      <dgm:prSet/>
      <dgm:spPr/>
      <dgm:t>
        <a:bodyPr/>
        <a:lstStyle/>
        <a:p>
          <a:endParaRPr lang="el-GR"/>
        </a:p>
      </dgm:t>
    </dgm:pt>
    <dgm:pt modelId="{A27D2E88-FAEB-4481-9A5A-E1B672E492A9}" type="sibTrans" cxnId="{84E83900-6149-48C4-929F-3CB54AB4A6E3}">
      <dgm:prSet/>
      <dgm:spPr/>
      <dgm:t>
        <a:bodyPr/>
        <a:lstStyle/>
        <a:p>
          <a:endParaRPr lang="el-GR"/>
        </a:p>
      </dgm:t>
    </dgm:pt>
    <dgm:pt modelId="{3643F456-CE39-4BF5-ADE9-39DE65E8C034}">
      <dgm:prSet phldrT="[Text]" custLinFactNeighborX="-7624" custLinFactNeighborY="-30670"/>
      <dgm:spPr/>
      <dgm:t>
        <a:bodyPr/>
        <a:lstStyle/>
        <a:p>
          <a:endParaRPr lang="el-GR"/>
        </a:p>
      </dgm:t>
    </dgm:pt>
    <dgm:pt modelId="{7C544274-EBAE-4357-8863-DDF50B629690}" type="parTrans" cxnId="{A5A404FF-9225-404D-9A97-B242D7C15065}">
      <dgm:prSet/>
      <dgm:spPr/>
      <dgm:t>
        <a:bodyPr/>
        <a:lstStyle/>
        <a:p>
          <a:endParaRPr lang="el-GR"/>
        </a:p>
      </dgm:t>
    </dgm:pt>
    <dgm:pt modelId="{4AE2D58D-BE43-4C16-9CFC-EE45A0A3B91C}" type="sibTrans" cxnId="{A5A404FF-9225-404D-9A97-B242D7C15065}">
      <dgm:prSet/>
      <dgm:spPr/>
      <dgm:t>
        <a:bodyPr/>
        <a:lstStyle/>
        <a:p>
          <a:endParaRPr lang="el-GR"/>
        </a:p>
      </dgm:t>
    </dgm:pt>
    <dgm:pt modelId="{23743D04-DADE-446A-8555-14DC74B5635C}">
      <dgm:prSet phldrT="[Text]" custLinFactNeighborX="-7624" custLinFactNeighborY="-30670"/>
      <dgm:spPr/>
      <dgm:t>
        <a:bodyPr/>
        <a:lstStyle/>
        <a:p>
          <a:endParaRPr lang="el-GR"/>
        </a:p>
      </dgm:t>
    </dgm:pt>
    <dgm:pt modelId="{FB8E6038-13A0-4632-A04A-BFF4D19F442C}" type="parTrans" cxnId="{9C84AFC7-0A9C-4B18-B790-BC6704AA0C29}">
      <dgm:prSet/>
      <dgm:spPr/>
      <dgm:t>
        <a:bodyPr/>
        <a:lstStyle/>
        <a:p>
          <a:endParaRPr lang="el-GR"/>
        </a:p>
      </dgm:t>
    </dgm:pt>
    <dgm:pt modelId="{2AAEDC52-573B-4F34-AC6B-E0BE1C295D6C}" type="sibTrans" cxnId="{9C84AFC7-0A9C-4B18-B790-BC6704AA0C29}">
      <dgm:prSet/>
      <dgm:spPr/>
      <dgm:t>
        <a:bodyPr/>
        <a:lstStyle/>
        <a:p>
          <a:endParaRPr lang="el-GR"/>
        </a:p>
      </dgm:t>
    </dgm:pt>
    <dgm:pt modelId="{286EA7CA-D764-436D-A634-4A53E1408B1E}">
      <dgm:prSet phldrT="[Text]" custLinFactNeighborX="-7624" custLinFactNeighborY="-30670"/>
      <dgm:spPr/>
      <dgm:t>
        <a:bodyPr/>
        <a:lstStyle/>
        <a:p>
          <a:endParaRPr lang="el-GR"/>
        </a:p>
      </dgm:t>
    </dgm:pt>
    <dgm:pt modelId="{DB7BF76C-FC13-43A5-9143-AD07E393496E}" type="parTrans" cxnId="{E7ABA398-7BC3-4F9D-B2AF-9FF519E87A63}">
      <dgm:prSet/>
      <dgm:spPr/>
      <dgm:t>
        <a:bodyPr/>
        <a:lstStyle/>
        <a:p>
          <a:endParaRPr lang="el-GR"/>
        </a:p>
      </dgm:t>
    </dgm:pt>
    <dgm:pt modelId="{72F083EF-CB23-4576-AC7A-E4DB0DC3B6CD}" type="sibTrans" cxnId="{E7ABA398-7BC3-4F9D-B2AF-9FF519E87A63}">
      <dgm:prSet/>
      <dgm:spPr/>
      <dgm:t>
        <a:bodyPr/>
        <a:lstStyle/>
        <a:p>
          <a:endParaRPr lang="el-GR"/>
        </a:p>
      </dgm:t>
    </dgm:pt>
    <dgm:pt modelId="{D389A2C4-3730-401D-B874-1FD855DB42AD}" type="pres">
      <dgm:prSet presAssocID="{BBDEDFDF-6EFC-473A-8EC8-C200833735FA}" presName="Name0" presStyleCnt="0">
        <dgm:presLayoutVars>
          <dgm:chMax val="4"/>
          <dgm:resizeHandles val="exact"/>
        </dgm:presLayoutVars>
      </dgm:prSet>
      <dgm:spPr/>
    </dgm:pt>
    <dgm:pt modelId="{EBE9E0F1-838D-4861-9BA5-BBFBC90C6E08}" type="pres">
      <dgm:prSet presAssocID="{BBDEDFDF-6EFC-473A-8EC8-C200833735FA}" presName="ellipse" presStyleLbl="trBgShp" presStyleIdx="0" presStyleCnt="1" custLinFactNeighborX="-1759" custLinFactNeighborY="-25179"/>
      <dgm:spPr/>
    </dgm:pt>
    <dgm:pt modelId="{AF34F431-9FFB-4B7F-938A-080313E3A4D5}" type="pres">
      <dgm:prSet presAssocID="{BBDEDFDF-6EFC-473A-8EC8-C200833735FA}" presName="arrow1" presStyleLbl="fgShp" presStyleIdx="0" presStyleCnt="1" custLinFactNeighborX="-1682" custLinFactNeighborY="30825"/>
      <dgm:spPr/>
    </dgm:pt>
    <dgm:pt modelId="{77FE48A7-FDAC-4FC4-8C21-C03E1F0BD79E}" type="pres">
      <dgm:prSet presAssocID="{BBDEDFDF-6EFC-473A-8EC8-C200833735FA}" presName="rectangle" presStyleLbl="revTx" presStyleIdx="0" presStyleCnt="1">
        <dgm:presLayoutVars>
          <dgm:bulletEnabled val="1"/>
        </dgm:presLayoutVars>
      </dgm:prSet>
      <dgm:spPr/>
    </dgm:pt>
    <dgm:pt modelId="{592567A7-4E47-4E58-8B55-B4C92A34396F}" type="pres">
      <dgm:prSet presAssocID="{3AC03552-F477-4DF1-8207-D8FDDF3D42F9}" presName="item1" presStyleLbl="node1" presStyleIdx="0" presStyleCnt="3" custScaleX="86667" custScaleY="86666" custLinFactNeighborX="-53778" custLinFactNeighborY="-3911">
        <dgm:presLayoutVars>
          <dgm:bulletEnabled val="1"/>
        </dgm:presLayoutVars>
      </dgm:prSet>
      <dgm:spPr/>
    </dgm:pt>
    <dgm:pt modelId="{D2794DD0-829D-4EB0-B365-2C5ECFDACC11}" type="pres">
      <dgm:prSet presAssocID="{123EC190-EFDC-441D-8BAD-DAF31353D3C3}" presName="item2" presStyleLbl="node1" presStyleIdx="1" presStyleCnt="3" custLinFactNeighborX="-1496" custLinFactNeighborY="-50576">
        <dgm:presLayoutVars>
          <dgm:bulletEnabled val="1"/>
        </dgm:presLayoutVars>
      </dgm:prSet>
      <dgm:spPr/>
    </dgm:pt>
    <dgm:pt modelId="{1796A82A-92B5-4A4E-88F1-D74B6F5CC68C}" type="pres">
      <dgm:prSet presAssocID="{247467BC-BA61-4D45-93B2-38AED7D1ECD5}" presName="item3" presStyleLbl="node1" presStyleIdx="2" presStyleCnt="3" custLinFactNeighborX="-5852" custLinFactNeighborY="-23496">
        <dgm:presLayoutVars>
          <dgm:bulletEnabled val="1"/>
        </dgm:presLayoutVars>
      </dgm:prSet>
      <dgm:spPr/>
    </dgm:pt>
    <dgm:pt modelId="{8577A9DD-DB2C-4C09-A285-6C7D3E8C26FD}" type="pres">
      <dgm:prSet presAssocID="{BBDEDFDF-6EFC-473A-8EC8-C200833735FA}" presName="funnel" presStyleLbl="trAlignAcc1" presStyleIdx="0" presStyleCnt="1" custScaleY="108168" custLinFactNeighborX="-2705" custLinFactNeighborY="-1321"/>
      <dgm:spPr/>
    </dgm:pt>
  </dgm:ptLst>
  <dgm:cxnLst>
    <dgm:cxn modelId="{84E83900-6149-48C4-929F-3CB54AB4A6E3}" srcId="{BBDEDFDF-6EFC-473A-8EC8-C200833735FA}" destId="{EB702C75-90F2-4D0B-B046-713C7C4BE8C8}" srcOrd="4" destOrd="0" parTransId="{8AE0CBBA-6D6E-4AB7-AD1F-EA70A5130706}" sibTransId="{A27D2E88-FAEB-4481-9A5A-E1B672E492A9}"/>
    <dgm:cxn modelId="{17FA362F-124E-4D01-9FC1-D277430DAE61}" srcId="{BBDEDFDF-6EFC-473A-8EC8-C200833735FA}" destId="{123EC190-EFDC-441D-8BAD-DAF31353D3C3}" srcOrd="2" destOrd="0" parTransId="{0B4A3098-86FB-4E28-8EF9-70B7F32D4136}" sibTransId="{EA27ACE9-CA2E-4546-9DE7-685ADEB9A254}"/>
    <dgm:cxn modelId="{28B76F33-1E30-44F5-B80C-B12AB0B67642}" type="presOf" srcId="{123EC190-EFDC-441D-8BAD-DAF31353D3C3}" destId="{592567A7-4E47-4E58-8B55-B4C92A34396F}" srcOrd="0" destOrd="0" presId="urn:microsoft.com/office/officeart/2005/8/layout/funnel1"/>
    <dgm:cxn modelId="{DB029666-154E-4A91-B909-95437D9C7EDC}" type="presOf" srcId="{3AC03552-F477-4DF1-8207-D8FDDF3D42F9}" destId="{D2794DD0-829D-4EB0-B365-2C5ECFDACC11}" srcOrd="0" destOrd="0" presId="urn:microsoft.com/office/officeart/2005/8/layout/funnel1"/>
    <dgm:cxn modelId="{533ABF68-D262-4EE1-8A04-FAED447ED1E1}" srcId="{BBDEDFDF-6EFC-473A-8EC8-C200833735FA}" destId="{247467BC-BA61-4D45-93B2-38AED7D1ECD5}" srcOrd="3" destOrd="0" parTransId="{57FA8C48-65E2-428C-B5AB-899C6A9B359D}" sibTransId="{6679B508-C8CA-461A-AEE1-EE66FA1E6504}"/>
    <dgm:cxn modelId="{95B48D49-CA04-40CC-A177-B61FEDA10028}" srcId="{BBDEDFDF-6EFC-473A-8EC8-C200833735FA}" destId="{D3C957F1-EBD9-4390-80B3-2100026C964B}" srcOrd="0" destOrd="0" parTransId="{1A868C1E-7324-4DED-8AA3-289D26DA7F40}" sibTransId="{CA13187B-6369-4D46-A082-C01B55C33CCA}"/>
    <dgm:cxn modelId="{E7ABA398-7BC3-4F9D-B2AF-9FF519E87A63}" srcId="{BBDEDFDF-6EFC-473A-8EC8-C200833735FA}" destId="{286EA7CA-D764-436D-A634-4A53E1408B1E}" srcOrd="7" destOrd="0" parTransId="{DB7BF76C-FC13-43A5-9143-AD07E393496E}" sibTransId="{72F083EF-CB23-4576-AC7A-E4DB0DC3B6CD}"/>
    <dgm:cxn modelId="{E632C2AF-C312-4770-A827-8847093E59EB}" type="presOf" srcId="{D3C957F1-EBD9-4390-80B3-2100026C964B}" destId="{1796A82A-92B5-4A4E-88F1-D74B6F5CC68C}" srcOrd="0" destOrd="0" presId="urn:microsoft.com/office/officeart/2005/8/layout/funnel1"/>
    <dgm:cxn modelId="{9C84AFC7-0A9C-4B18-B790-BC6704AA0C29}" srcId="{BBDEDFDF-6EFC-473A-8EC8-C200833735FA}" destId="{23743D04-DADE-446A-8555-14DC74B5635C}" srcOrd="6" destOrd="0" parTransId="{FB8E6038-13A0-4632-A04A-BFF4D19F442C}" sibTransId="{2AAEDC52-573B-4F34-AC6B-E0BE1C295D6C}"/>
    <dgm:cxn modelId="{143686D0-F5B4-4E8A-986F-4F663C783ADE}" type="presOf" srcId="{BBDEDFDF-6EFC-473A-8EC8-C200833735FA}" destId="{D389A2C4-3730-401D-B874-1FD855DB42AD}" srcOrd="0" destOrd="0" presId="urn:microsoft.com/office/officeart/2005/8/layout/funnel1"/>
    <dgm:cxn modelId="{2C8B51E6-D31F-4536-BBB1-8CD40A6ABC0B}" srcId="{BBDEDFDF-6EFC-473A-8EC8-C200833735FA}" destId="{3AC03552-F477-4DF1-8207-D8FDDF3D42F9}" srcOrd="1" destOrd="0" parTransId="{AA7F0AD5-CB78-4C5B-A7EA-CC4C6B8078E4}" sibTransId="{996683C0-F3B0-4E2F-9C58-EBCFB54ED06D}"/>
    <dgm:cxn modelId="{612322EE-32BB-4091-9B6A-5F178826229C}" type="presOf" srcId="{247467BC-BA61-4D45-93B2-38AED7D1ECD5}" destId="{77FE48A7-FDAC-4FC4-8C21-C03E1F0BD79E}" srcOrd="0" destOrd="0" presId="urn:microsoft.com/office/officeart/2005/8/layout/funnel1"/>
    <dgm:cxn modelId="{A5A404FF-9225-404D-9A97-B242D7C15065}" srcId="{BBDEDFDF-6EFC-473A-8EC8-C200833735FA}" destId="{3643F456-CE39-4BF5-ADE9-39DE65E8C034}" srcOrd="5" destOrd="0" parTransId="{7C544274-EBAE-4357-8863-DDF50B629690}" sibTransId="{4AE2D58D-BE43-4C16-9CFC-EE45A0A3B91C}"/>
    <dgm:cxn modelId="{F1CE15F0-A0D0-44B5-BB15-2D8ECAF7CC97}" type="presParOf" srcId="{D389A2C4-3730-401D-B874-1FD855DB42AD}" destId="{EBE9E0F1-838D-4861-9BA5-BBFBC90C6E08}" srcOrd="0" destOrd="0" presId="urn:microsoft.com/office/officeart/2005/8/layout/funnel1"/>
    <dgm:cxn modelId="{C120E77E-661D-4099-80B8-CC144ED1DDFC}" type="presParOf" srcId="{D389A2C4-3730-401D-B874-1FD855DB42AD}" destId="{AF34F431-9FFB-4B7F-938A-080313E3A4D5}" srcOrd="1" destOrd="0" presId="urn:microsoft.com/office/officeart/2005/8/layout/funnel1"/>
    <dgm:cxn modelId="{84CCA86A-3D3C-40A9-B7AF-6C1940EED478}" type="presParOf" srcId="{D389A2C4-3730-401D-B874-1FD855DB42AD}" destId="{77FE48A7-FDAC-4FC4-8C21-C03E1F0BD79E}" srcOrd="2" destOrd="0" presId="urn:microsoft.com/office/officeart/2005/8/layout/funnel1"/>
    <dgm:cxn modelId="{3FE0D52D-BC9B-45EE-946B-C7290EC91AB9}" type="presParOf" srcId="{D389A2C4-3730-401D-B874-1FD855DB42AD}" destId="{592567A7-4E47-4E58-8B55-B4C92A34396F}" srcOrd="3" destOrd="0" presId="urn:microsoft.com/office/officeart/2005/8/layout/funnel1"/>
    <dgm:cxn modelId="{E8DCB3DB-7009-4220-9B95-5354289C61B0}" type="presParOf" srcId="{D389A2C4-3730-401D-B874-1FD855DB42AD}" destId="{D2794DD0-829D-4EB0-B365-2C5ECFDACC11}" srcOrd="4" destOrd="0" presId="urn:microsoft.com/office/officeart/2005/8/layout/funnel1"/>
    <dgm:cxn modelId="{8032A9CE-BE91-4D89-A559-C42E46B05B29}" type="presParOf" srcId="{D389A2C4-3730-401D-B874-1FD855DB42AD}" destId="{1796A82A-92B5-4A4E-88F1-D74B6F5CC68C}" srcOrd="5" destOrd="0" presId="urn:microsoft.com/office/officeart/2005/8/layout/funnel1"/>
    <dgm:cxn modelId="{B0183F85-1B29-4984-8D03-0468620EB850}" type="presParOf" srcId="{D389A2C4-3730-401D-B874-1FD855DB42AD}" destId="{8577A9DD-DB2C-4C09-A285-6C7D3E8C26FD}"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BDEDFDF-6EFC-473A-8EC8-C200833735FA}" type="doc">
      <dgm:prSet loTypeId="urn:microsoft.com/office/officeart/2005/8/layout/funnel1" loCatId="relationship" qsTypeId="urn:microsoft.com/office/officeart/2005/8/quickstyle/simple1" qsCatId="simple" csTypeId="urn:microsoft.com/office/officeart/2005/8/colors/accent1_2" csCatId="accent1" phldr="1"/>
      <dgm:spPr/>
      <dgm:t>
        <a:bodyPr/>
        <a:lstStyle/>
        <a:p>
          <a:endParaRPr lang="en-US"/>
        </a:p>
      </dgm:t>
    </dgm:pt>
    <dgm:pt modelId="{D3C957F1-EBD9-4390-80B3-2100026C964B}">
      <dgm:prSet phldrT="[Text]"/>
      <dgm:spPr>
        <a:solidFill>
          <a:srgbClr val="FF0000"/>
        </a:solidFill>
      </dgm:spPr>
      <dgm:t>
        <a:bodyPr/>
        <a:lstStyle/>
        <a:p>
          <a:r>
            <a:rPr lang="en-US" dirty="0"/>
            <a:t>Air Temperature</a:t>
          </a:r>
        </a:p>
      </dgm:t>
    </dgm:pt>
    <dgm:pt modelId="{1A868C1E-7324-4DED-8AA3-289D26DA7F40}" type="parTrans" cxnId="{95B48D49-CA04-40CC-A177-B61FEDA10028}">
      <dgm:prSet/>
      <dgm:spPr/>
      <dgm:t>
        <a:bodyPr/>
        <a:lstStyle/>
        <a:p>
          <a:endParaRPr lang="en-US"/>
        </a:p>
      </dgm:t>
    </dgm:pt>
    <dgm:pt modelId="{CA13187B-6369-4D46-A082-C01B55C33CCA}" type="sibTrans" cxnId="{95B48D49-CA04-40CC-A177-B61FEDA10028}">
      <dgm:prSet/>
      <dgm:spPr/>
      <dgm:t>
        <a:bodyPr/>
        <a:lstStyle/>
        <a:p>
          <a:endParaRPr lang="en-US"/>
        </a:p>
      </dgm:t>
    </dgm:pt>
    <dgm:pt modelId="{3AC03552-F477-4DF1-8207-D8FDDF3D42F9}">
      <dgm:prSet phldrT="[Text]"/>
      <dgm:spPr>
        <a:solidFill>
          <a:schemeClr val="accent6">
            <a:lumMod val="75000"/>
          </a:schemeClr>
        </a:solidFill>
      </dgm:spPr>
      <dgm:t>
        <a:bodyPr/>
        <a:lstStyle/>
        <a:p>
          <a:r>
            <a:rPr lang="en-US" dirty="0"/>
            <a:t>Barometric </a:t>
          </a:r>
        </a:p>
        <a:p>
          <a:r>
            <a:rPr lang="en-US" dirty="0"/>
            <a:t>Pressure	</a:t>
          </a:r>
        </a:p>
      </dgm:t>
    </dgm:pt>
    <dgm:pt modelId="{AA7F0AD5-CB78-4C5B-A7EA-CC4C6B8078E4}" type="parTrans" cxnId="{2C8B51E6-D31F-4536-BBB1-8CD40A6ABC0B}">
      <dgm:prSet/>
      <dgm:spPr/>
      <dgm:t>
        <a:bodyPr/>
        <a:lstStyle/>
        <a:p>
          <a:endParaRPr lang="en-US"/>
        </a:p>
      </dgm:t>
    </dgm:pt>
    <dgm:pt modelId="{996683C0-F3B0-4E2F-9C58-EBCFB54ED06D}" type="sibTrans" cxnId="{2C8B51E6-D31F-4536-BBB1-8CD40A6ABC0B}">
      <dgm:prSet/>
      <dgm:spPr/>
      <dgm:t>
        <a:bodyPr/>
        <a:lstStyle/>
        <a:p>
          <a:endParaRPr lang="en-US"/>
        </a:p>
      </dgm:t>
    </dgm:pt>
    <dgm:pt modelId="{123EC190-EFDC-441D-8BAD-DAF31353D3C3}">
      <dgm:prSet phldrT="[Text]"/>
      <dgm:spPr/>
      <dgm:t>
        <a:bodyPr/>
        <a:lstStyle/>
        <a:p>
          <a:r>
            <a:rPr lang="en-US" dirty="0"/>
            <a:t>Water quality and quantity</a:t>
          </a:r>
        </a:p>
      </dgm:t>
    </dgm:pt>
    <dgm:pt modelId="{0B4A3098-86FB-4E28-8EF9-70B7F32D4136}" type="parTrans" cxnId="{17FA362F-124E-4D01-9FC1-D277430DAE61}">
      <dgm:prSet/>
      <dgm:spPr/>
      <dgm:t>
        <a:bodyPr/>
        <a:lstStyle/>
        <a:p>
          <a:endParaRPr lang="en-US"/>
        </a:p>
      </dgm:t>
    </dgm:pt>
    <dgm:pt modelId="{EA27ACE9-CA2E-4546-9DE7-685ADEB9A254}" type="sibTrans" cxnId="{17FA362F-124E-4D01-9FC1-D277430DAE61}">
      <dgm:prSet/>
      <dgm:spPr/>
      <dgm:t>
        <a:bodyPr/>
        <a:lstStyle/>
        <a:p>
          <a:endParaRPr lang="en-US"/>
        </a:p>
      </dgm:t>
    </dgm:pt>
    <dgm:pt modelId="{247467BC-BA61-4D45-93B2-38AED7D1ECD5}">
      <dgm:prSet phldrT="[Text]"/>
      <dgm:spPr/>
      <dgm:t>
        <a:bodyPr/>
        <a:lstStyle/>
        <a:p>
          <a:r>
            <a:rPr lang="en-US">
              <a:solidFill>
                <a:schemeClr val="accent1">
                  <a:lumMod val="75000"/>
                </a:schemeClr>
              </a:solidFill>
            </a:rPr>
            <a:t> </a:t>
          </a:r>
          <a:endParaRPr lang="en-US" dirty="0">
            <a:solidFill>
              <a:schemeClr val="accent1">
                <a:lumMod val="75000"/>
              </a:schemeClr>
            </a:solidFill>
          </a:endParaRPr>
        </a:p>
      </dgm:t>
    </dgm:pt>
    <dgm:pt modelId="{57FA8C48-65E2-428C-B5AB-899C6A9B359D}" type="parTrans" cxnId="{533ABF68-D262-4EE1-8A04-FAED447ED1E1}">
      <dgm:prSet/>
      <dgm:spPr/>
      <dgm:t>
        <a:bodyPr/>
        <a:lstStyle/>
        <a:p>
          <a:endParaRPr lang="en-US"/>
        </a:p>
      </dgm:t>
    </dgm:pt>
    <dgm:pt modelId="{6679B508-C8CA-461A-AEE1-EE66FA1E6504}" type="sibTrans" cxnId="{533ABF68-D262-4EE1-8A04-FAED447ED1E1}">
      <dgm:prSet/>
      <dgm:spPr/>
      <dgm:t>
        <a:bodyPr/>
        <a:lstStyle/>
        <a:p>
          <a:endParaRPr lang="en-US"/>
        </a:p>
      </dgm:t>
    </dgm:pt>
    <dgm:pt modelId="{EB702C75-90F2-4D0B-B046-713C7C4BE8C8}">
      <dgm:prSet phldrT="[Text]" custLinFactNeighborX="-7624" custLinFactNeighborY="-30670"/>
      <dgm:spPr/>
      <dgm:t>
        <a:bodyPr/>
        <a:lstStyle/>
        <a:p>
          <a:endParaRPr lang="th-TH"/>
        </a:p>
      </dgm:t>
    </dgm:pt>
    <dgm:pt modelId="{8AE0CBBA-6D6E-4AB7-AD1F-EA70A5130706}" type="parTrans" cxnId="{84E83900-6149-48C4-929F-3CB54AB4A6E3}">
      <dgm:prSet/>
      <dgm:spPr/>
      <dgm:t>
        <a:bodyPr/>
        <a:lstStyle/>
        <a:p>
          <a:endParaRPr lang="el-GR"/>
        </a:p>
      </dgm:t>
    </dgm:pt>
    <dgm:pt modelId="{A27D2E88-FAEB-4481-9A5A-E1B672E492A9}" type="sibTrans" cxnId="{84E83900-6149-48C4-929F-3CB54AB4A6E3}">
      <dgm:prSet/>
      <dgm:spPr/>
      <dgm:t>
        <a:bodyPr/>
        <a:lstStyle/>
        <a:p>
          <a:endParaRPr lang="el-GR"/>
        </a:p>
      </dgm:t>
    </dgm:pt>
    <dgm:pt modelId="{3643F456-CE39-4BF5-ADE9-39DE65E8C034}">
      <dgm:prSet phldrT="[Text]" custLinFactNeighborX="-7624" custLinFactNeighborY="-30670"/>
      <dgm:spPr/>
      <dgm:t>
        <a:bodyPr/>
        <a:lstStyle/>
        <a:p>
          <a:endParaRPr lang="th-TH"/>
        </a:p>
      </dgm:t>
    </dgm:pt>
    <dgm:pt modelId="{7C544274-EBAE-4357-8863-DDF50B629690}" type="parTrans" cxnId="{A5A404FF-9225-404D-9A97-B242D7C15065}">
      <dgm:prSet/>
      <dgm:spPr/>
      <dgm:t>
        <a:bodyPr/>
        <a:lstStyle/>
        <a:p>
          <a:endParaRPr lang="el-GR"/>
        </a:p>
      </dgm:t>
    </dgm:pt>
    <dgm:pt modelId="{4AE2D58D-BE43-4C16-9CFC-EE45A0A3B91C}" type="sibTrans" cxnId="{A5A404FF-9225-404D-9A97-B242D7C15065}">
      <dgm:prSet/>
      <dgm:spPr/>
      <dgm:t>
        <a:bodyPr/>
        <a:lstStyle/>
        <a:p>
          <a:endParaRPr lang="el-GR"/>
        </a:p>
      </dgm:t>
    </dgm:pt>
    <dgm:pt modelId="{23743D04-DADE-446A-8555-14DC74B5635C}">
      <dgm:prSet phldrT="[Text]" custLinFactNeighborX="-7624" custLinFactNeighborY="-30670"/>
      <dgm:spPr/>
      <dgm:t>
        <a:bodyPr/>
        <a:lstStyle/>
        <a:p>
          <a:endParaRPr lang="th-TH"/>
        </a:p>
      </dgm:t>
    </dgm:pt>
    <dgm:pt modelId="{FB8E6038-13A0-4632-A04A-BFF4D19F442C}" type="parTrans" cxnId="{9C84AFC7-0A9C-4B18-B790-BC6704AA0C29}">
      <dgm:prSet/>
      <dgm:spPr/>
      <dgm:t>
        <a:bodyPr/>
        <a:lstStyle/>
        <a:p>
          <a:endParaRPr lang="el-GR"/>
        </a:p>
      </dgm:t>
    </dgm:pt>
    <dgm:pt modelId="{2AAEDC52-573B-4F34-AC6B-E0BE1C295D6C}" type="sibTrans" cxnId="{9C84AFC7-0A9C-4B18-B790-BC6704AA0C29}">
      <dgm:prSet/>
      <dgm:spPr/>
      <dgm:t>
        <a:bodyPr/>
        <a:lstStyle/>
        <a:p>
          <a:endParaRPr lang="el-GR"/>
        </a:p>
      </dgm:t>
    </dgm:pt>
    <dgm:pt modelId="{286EA7CA-D764-436D-A634-4A53E1408B1E}">
      <dgm:prSet phldrT="[Text]" custLinFactNeighborX="-7624" custLinFactNeighborY="-30670"/>
      <dgm:spPr/>
      <dgm:t>
        <a:bodyPr/>
        <a:lstStyle/>
        <a:p>
          <a:endParaRPr lang="th-TH"/>
        </a:p>
      </dgm:t>
    </dgm:pt>
    <dgm:pt modelId="{DB7BF76C-FC13-43A5-9143-AD07E393496E}" type="parTrans" cxnId="{E7ABA398-7BC3-4F9D-B2AF-9FF519E87A63}">
      <dgm:prSet/>
      <dgm:spPr/>
      <dgm:t>
        <a:bodyPr/>
        <a:lstStyle/>
        <a:p>
          <a:endParaRPr lang="el-GR"/>
        </a:p>
      </dgm:t>
    </dgm:pt>
    <dgm:pt modelId="{72F083EF-CB23-4576-AC7A-E4DB0DC3B6CD}" type="sibTrans" cxnId="{E7ABA398-7BC3-4F9D-B2AF-9FF519E87A63}">
      <dgm:prSet/>
      <dgm:spPr/>
      <dgm:t>
        <a:bodyPr/>
        <a:lstStyle/>
        <a:p>
          <a:endParaRPr lang="el-GR"/>
        </a:p>
      </dgm:t>
    </dgm:pt>
    <dgm:pt modelId="{D389A2C4-3730-401D-B874-1FD855DB42AD}" type="pres">
      <dgm:prSet presAssocID="{BBDEDFDF-6EFC-473A-8EC8-C200833735FA}" presName="Name0" presStyleCnt="0">
        <dgm:presLayoutVars>
          <dgm:chMax val="4"/>
          <dgm:resizeHandles val="exact"/>
        </dgm:presLayoutVars>
      </dgm:prSet>
      <dgm:spPr/>
    </dgm:pt>
    <dgm:pt modelId="{EBE9E0F1-838D-4861-9BA5-BBFBC90C6E08}" type="pres">
      <dgm:prSet presAssocID="{BBDEDFDF-6EFC-473A-8EC8-C200833735FA}" presName="ellipse" presStyleLbl="trBgShp" presStyleIdx="0" presStyleCnt="1" custLinFactNeighborX="-1759" custLinFactNeighborY="-25179"/>
      <dgm:spPr/>
    </dgm:pt>
    <dgm:pt modelId="{AF34F431-9FFB-4B7F-938A-080313E3A4D5}" type="pres">
      <dgm:prSet presAssocID="{BBDEDFDF-6EFC-473A-8EC8-C200833735FA}" presName="arrow1" presStyleLbl="fgShp" presStyleIdx="0" presStyleCnt="1" custFlipVert="1" custFlipHor="0" custScaleX="20730" custScaleY="65305" custLinFactX="236351" custLinFactY="100000" custLinFactNeighborX="300000" custLinFactNeighborY="146089"/>
      <dgm:spPr/>
    </dgm:pt>
    <dgm:pt modelId="{77FE48A7-FDAC-4FC4-8C21-C03E1F0BD79E}" type="pres">
      <dgm:prSet presAssocID="{BBDEDFDF-6EFC-473A-8EC8-C200833735FA}" presName="rectangle" presStyleLbl="revTx" presStyleIdx="0" presStyleCnt="1">
        <dgm:presLayoutVars>
          <dgm:bulletEnabled val="1"/>
        </dgm:presLayoutVars>
      </dgm:prSet>
      <dgm:spPr/>
    </dgm:pt>
    <dgm:pt modelId="{592567A7-4E47-4E58-8B55-B4C92A34396F}" type="pres">
      <dgm:prSet presAssocID="{3AC03552-F477-4DF1-8207-D8FDDF3D42F9}" presName="item1" presStyleLbl="node1" presStyleIdx="0" presStyleCnt="3" custScaleX="86667" custScaleY="86666" custLinFactNeighborX="-53778" custLinFactNeighborY="-3911">
        <dgm:presLayoutVars>
          <dgm:bulletEnabled val="1"/>
        </dgm:presLayoutVars>
      </dgm:prSet>
      <dgm:spPr/>
    </dgm:pt>
    <dgm:pt modelId="{D2794DD0-829D-4EB0-B365-2C5ECFDACC11}" type="pres">
      <dgm:prSet presAssocID="{123EC190-EFDC-441D-8BAD-DAF31353D3C3}" presName="item2" presStyleLbl="node1" presStyleIdx="1" presStyleCnt="3" custLinFactNeighborX="-32609" custLinFactNeighborY="-43206">
        <dgm:presLayoutVars>
          <dgm:bulletEnabled val="1"/>
        </dgm:presLayoutVars>
      </dgm:prSet>
      <dgm:spPr/>
    </dgm:pt>
    <dgm:pt modelId="{1796A82A-92B5-4A4E-88F1-D74B6F5CC68C}" type="pres">
      <dgm:prSet presAssocID="{247467BC-BA61-4D45-93B2-38AED7D1ECD5}" presName="item3" presStyleLbl="node1" presStyleIdx="2" presStyleCnt="3" custLinFactNeighborX="-22584" custLinFactNeighborY="-26368">
        <dgm:presLayoutVars>
          <dgm:bulletEnabled val="1"/>
        </dgm:presLayoutVars>
      </dgm:prSet>
      <dgm:spPr/>
    </dgm:pt>
    <dgm:pt modelId="{8577A9DD-DB2C-4C09-A285-6C7D3E8C26FD}" type="pres">
      <dgm:prSet presAssocID="{BBDEDFDF-6EFC-473A-8EC8-C200833735FA}" presName="funnel" presStyleLbl="trAlignAcc1" presStyleIdx="0" presStyleCnt="1" custScaleX="136019" custScaleY="108168" custLinFactNeighborX="-2705" custLinFactNeighborY="-1321"/>
      <dgm:spPr/>
    </dgm:pt>
  </dgm:ptLst>
  <dgm:cxnLst>
    <dgm:cxn modelId="{84E83900-6149-48C4-929F-3CB54AB4A6E3}" srcId="{BBDEDFDF-6EFC-473A-8EC8-C200833735FA}" destId="{EB702C75-90F2-4D0B-B046-713C7C4BE8C8}" srcOrd="4" destOrd="0" parTransId="{8AE0CBBA-6D6E-4AB7-AD1F-EA70A5130706}" sibTransId="{A27D2E88-FAEB-4481-9A5A-E1B672E492A9}"/>
    <dgm:cxn modelId="{17FA362F-124E-4D01-9FC1-D277430DAE61}" srcId="{BBDEDFDF-6EFC-473A-8EC8-C200833735FA}" destId="{123EC190-EFDC-441D-8BAD-DAF31353D3C3}" srcOrd="2" destOrd="0" parTransId="{0B4A3098-86FB-4E28-8EF9-70B7F32D4136}" sibTransId="{EA27ACE9-CA2E-4546-9DE7-685ADEB9A254}"/>
    <dgm:cxn modelId="{200A8F64-DF9F-4F45-BF7A-358D57F0EBBA}" type="presOf" srcId="{D3C957F1-EBD9-4390-80B3-2100026C964B}" destId="{1796A82A-92B5-4A4E-88F1-D74B6F5CC68C}" srcOrd="0" destOrd="0" presId="urn:microsoft.com/office/officeart/2005/8/layout/funnel1"/>
    <dgm:cxn modelId="{533ABF68-D262-4EE1-8A04-FAED447ED1E1}" srcId="{BBDEDFDF-6EFC-473A-8EC8-C200833735FA}" destId="{247467BC-BA61-4D45-93B2-38AED7D1ECD5}" srcOrd="3" destOrd="0" parTransId="{57FA8C48-65E2-428C-B5AB-899C6A9B359D}" sibTransId="{6679B508-C8CA-461A-AEE1-EE66FA1E6504}"/>
    <dgm:cxn modelId="{B7C74A69-16F6-4048-B929-4C366D3DFB71}" type="presOf" srcId="{3AC03552-F477-4DF1-8207-D8FDDF3D42F9}" destId="{D2794DD0-829D-4EB0-B365-2C5ECFDACC11}" srcOrd="0" destOrd="0" presId="urn:microsoft.com/office/officeart/2005/8/layout/funnel1"/>
    <dgm:cxn modelId="{95B48D49-CA04-40CC-A177-B61FEDA10028}" srcId="{BBDEDFDF-6EFC-473A-8EC8-C200833735FA}" destId="{D3C957F1-EBD9-4390-80B3-2100026C964B}" srcOrd="0" destOrd="0" parTransId="{1A868C1E-7324-4DED-8AA3-289D26DA7F40}" sibTransId="{CA13187B-6369-4D46-A082-C01B55C33CCA}"/>
    <dgm:cxn modelId="{5893717D-265C-4C92-9048-114BA00CA815}" type="presOf" srcId="{247467BC-BA61-4D45-93B2-38AED7D1ECD5}" destId="{77FE48A7-FDAC-4FC4-8C21-C03E1F0BD79E}" srcOrd="0" destOrd="0" presId="urn:microsoft.com/office/officeart/2005/8/layout/funnel1"/>
    <dgm:cxn modelId="{ADD1E286-262D-4044-A337-01152080DB7F}" type="presOf" srcId="{123EC190-EFDC-441D-8BAD-DAF31353D3C3}" destId="{592567A7-4E47-4E58-8B55-B4C92A34396F}" srcOrd="0" destOrd="0" presId="urn:microsoft.com/office/officeart/2005/8/layout/funnel1"/>
    <dgm:cxn modelId="{E7ABA398-7BC3-4F9D-B2AF-9FF519E87A63}" srcId="{BBDEDFDF-6EFC-473A-8EC8-C200833735FA}" destId="{286EA7CA-D764-436D-A634-4A53E1408B1E}" srcOrd="7" destOrd="0" parTransId="{DB7BF76C-FC13-43A5-9143-AD07E393496E}" sibTransId="{72F083EF-CB23-4576-AC7A-E4DB0DC3B6CD}"/>
    <dgm:cxn modelId="{D59307B9-3A3E-42AC-893A-1AF9E9109BDD}" type="presOf" srcId="{BBDEDFDF-6EFC-473A-8EC8-C200833735FA}" destId="{D389A2C4-3730-401D-B874-1FD855DB42AD}" srcOrd="0" destOrd="0" presId="urn:microsoft.com/office/officeart/2005/8/layout/funnel1"/>
    <dgm:cxn modelId="{9C84AFC7-0A9C-4B18-B790-BC6704AA0C29}" srcId="{BBDEDFDF-6EFC-473A-8EC8-C200833735FA}" destId="{23743D04-DADE-446A-8555-14DC74B5635C}" srcOrd="6" destOrd="0" parTransId="{FB8E6038-13A0-4632-A04A-BFF4D19F442C}" sibTransId="{2AAEDC52-573B-4F34-AC6B-E0BE1C295D6C}"/>
    <dgm:cxn modelId="{2C8B51E6-D31F-4536-BBB1-8CD40A6ABC0B}" srcId="{BBDEDFDF-6EFC-473A-8EC8-C200833735FA}" destId="{3AC03552-F477-4DF1-8207-D8FDDF3D42F9}" srcOrd="1" destOrd="0" parTransId="{AA7F0AD5-CB78-4C5B-A7EA-CC4C6B8078E4}" sibTransId="{996683C0-F3B0-4E2F-9C58-EBCFB54ED06D}"/>
    <dgm:cxn modelId="{A5A404FF-9225-404D-9A97-B242D7C15065}" srcId="{BBDEDFDF-6EFC-473A-8EC8-C200833735FA}" destId="{3643F456-CE39-4BF5-ADE9-39DE65E8C034}" srcOrd="5" destOrd="0" parTransId="{7C544274-EBAE-4357-8863-DDF50B629690}" sibTransId="{4AE2D58D-BE43-4C16-9CFC-EE45A0A3B91C}"/>
    <dgm:cxn modelId="{60B4B4F2-B622-433E-9B6D-80C410876EA5}" type="presParOf" srcId="{D389A2C4-3730-401D-B874-1FD855DB42AD}" destId="{EBE9E0F1-838D-4861-9BA5-BBFBC90C6E08}" srcOrd="0" destOrd="0" presId="urn:microsoft.com/office/officeart/2005/8/layout/funnel1"/>
    <dgm:cxn modelId="{AADF843B-AAA2-4856-9C4B-81D4EEF462C5}" type="presParOf" srcId="{D389A2C4-3730-401D-B874-1FD855DB42AD}" destId="{AF34F431-9FFB-4B7F-938A-080313E3A4D5}" srcOrd="1" destOrd="0" presId="urn:microsoft.com/office/officeart/2005/8/layout/funnel1"/>
    <dgm:cxn modelId="{7A682D19-0FDB-41E3-A977-CCBDCC811347}" type="presParOf" srcId="{D389A2C4-3730-401D-B874-1FD855DB42AD}" destId="{77FE48A7-FDAC-4FC4-8C21-C03E1F0BD79E}" srcOrd="2" destOrd="0" presId="urn:microsoft.com/office/officeart/2005/8/layout/funnel1"/>
    <dgm:cxn modelId="{0A449FFA-B224-48B6-B1EB-9FBC7872EDF6}" type="presParOf" srcId="{D389A2C4-3730-401D-B874-1FD855DB42AD}" destId="{592567A7-4E47-4E58-8B55-B4C92A34396F}" srcOrd="3" destOrd="0" presId="urn:microsoft.com/office/officeart/2005/8/layout/funnel1"/>
    <dgm:cxn modelId="{8066B7FA-899B-4C86-870D-D73D962D7F83}" type="presParOf" srcId="{D389A2C4-3730-401D-B874-1FD855DB42AD}" destId="{D2794DD0-829D-4EB0-B365-2C5ECFDACC11}" srcOrd="4" destOrd="0" presId="urn:microsoft.com/office/officeart/2005/8/layout/funnel1"/>
    <dgm:cxn modelId="{13F7EE42-69FD-453B-BAB6-946866A8C03F}" type="presParOf" srcId="{D389A2C4-3730-401D-B874-1FD855DB42AD}" destId="{1796A82A-92B5-4A4E-88F1-D74B6F5CC68C}" srcOrd="5" destOrd="0" presId="urn:microsoft.com/office/officeart/2005/8/layout/funnel1"/>
    <dgm:cxn modelId="{3B18749F-641B-456E-95DC-DEECAE2BAE7A}" type="presParOf" srcId="{D389A2C4-3730-401D-B874-1FD855DB42AD}" destId="{8577A9DD-DB2C-4C09-A285-6C7D3E8C26FD}"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E9E0F1-838D-4861-9BA5-BBFBC90C6E08}">
      <dsp:nvSpPr>
        <dsp:cNvPr id="0" name=""/>
        <dsp:cNvSpPr/>
      </dsp:nvSpPr>
      <dsp:spPr>
        <a:xfrm>
          <a:off x="1346984" y="0"/>
          <a:ext cx="3276600" cy="1137920"/>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34F431-9FFB-4B7F-938A-080313E3A4D5}">
      <dsp:nvSpPr>
        <dsp:cNvPr id="0" name=""/>
        <dsp:cNvSpPr/>
      </dsp:nvSpPr>
      <dsp:spPr>
        <a:xfrm>
          <a:off x="2719819" y="3134843"/>
          <a:ext cx="635000" cy="406400"/>
        </a:xfrm>
        <a:prstGeom prst="down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7FE48A7-FDAC-4FC4-8C21-C03E1F0BD79E}">
      <dsp:nvSpPr>
        <dsp:cNvPr id="0" name=""/>
        <dsp:cNvSpPr/>
      </dsp:nvSpPr>
      <dsp:spPr>
        <a:xfrm>
          <a:off x="1524000" y="3334690"/>
          <a:ext cx="3048000" cy="76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accent1">
                  <a:lumMod val="75000"/>
                </a:schemeClr>
              </a:solidFill>
            </a:rPr>
            <a:t> </a:t>
          </a:r>
        </a:p>
      </dsp:txBody>
      <dsp:txXfrm>
        <a:off x="1524000" y="3334690"/>
        <a:ext cx="3048000" cy="762000"/>
      </dsp:txXfrm>
    </dsp:sp>
    <dsp:sp modelId="{592567A7-4E47-4E58-8B55-B4C92A34396F}">
      <dsp:nvSpPr>
        <dsp:cNvPr id="0" name=""/>
        <dsp:cNvSpPr/>
      </dsp:nvSpPr>
      <dsp:spPr>
        <a:xfrm>
          <a:off x="2057395" y="1480495"/>
          <a:ext cx="990603" cy="99059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Water quality and quantity</a:t>
          </a:r>
        </a:p>
      </dsp:txBody>
      <dsp:txXfrm>
        <a:off x="2202465" y="1625564"/>
        <a:ext cx="700463" cy="700454"/>
      </dsp:txXfrm>
    </dsp:sp>
    <dsp:sp modelId="{D2794DD0-829D-4EB0-B365-2C5ECFDACC11}">
      <dsp:nvSpPr>
        <dsp:cNvPr id="0" name=""/>
        <dsp:cNvSpPr/>
      </dsp:nvSpPr>
      <dsp:spPr>
        <a:xfrm>
          <a:off x="1760900" y="13407"/>
          <a:ext cx="1143000" cy="114300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Greenery in the city</a:t>
          </a:r>
        </a:p>
      </dsp:txBody>
      <dsp:txXfrm>
        <a:off x="1928288" y="180795"/>
        <a:ext cx="808224" cy="808224"/>
      </dsp:txXfrm>
    </dsp:sp>
    <dsp:sp modelId="{1796A82A-92B5-4A4E-88F1-D74B6F5CC68C}">
      <dsp:nvSpPr>
        <dsp:cNvPr id="0" name=""/>
        <dsp:cNvSpPr/>
      </dsp:nvSpPr>
      <dsp:spPr>
        <a:xfrm>
          <a:off x="2879511" y="46579"/>
          <a:ext cx="1143000" cy="1143000"/>
        </a:xfrm>
        <a:prstGeom prst="ellipse">
          <a:avLst/>
        </a:prstGeom>
        <a:solidFill>
          <a:schemeClr val="bg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Atmospheric Boundary Layer</a:t>
          </a:r>
        </a:p>
      </dsp:txBody>
      <dsp:txXfrm>
        <a:off x="3046899" y="213967"/>
        <a:ext cx="808224" cy="808224"/>
      </dsp:txXfrm>
    </dsp:sp>
    <dsp:sp modelId="{8577A9DD-DB2C-4C09-A285-6C7D3E8C26FD}">
      <dsp:nvSpPr>
        <dsp:cNvPr id="0" name=""/>
        <dsp:cNvSpPr/>
      </dsp:nvSpPr>
      <dsp:spPr>
        <a:xfrm>
          <a:off x="1173810" y="-32690"/>
          <a:ext cx="3556000" cy="3077163"/>
        </a:xfrm>
        <a:prstGeom prst="funnel">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E9E0F1-838D-4861-9BA5-BBFBC90C6E08}">
      <dsp:nvSpPr>
        <dsp:cNvPr id="0" name=""/>
        <dsp:cNvSpPr/>
      </dsp:nvSpPr>
      <dsp:spPr>
        <a:xfrm>
          <a:off x="1346984" y="0"/>
          <a:ext cx="3276600" cy="1137920"/>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34F431-9FFB-4B7F-938A-080313E3A4D5}">
      <dsp:nvSpPr>
        <dsp:cNvPr id="0" name=""/>
        <dsp:cNvSpPr/>
      </dsp:nvSpPr>
      <dsp:spPr>
        <a:xfrm flipV="1">
          <a:off x="5964364" y="3798600"/>
          <a:ext cx="131635" cy="265399"/>
        </a:xfrm>
        <a:prstGeom prst="down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7FE48A7-FDAC-4FC4-8C21-C03E1F0BD79E}">
      <dsp:nvSpPr>
        <dsp:cNvPr id="0" name=""/>
        <dsp:cNvSpPr/>
      </dsp:nvSpPr>
      <dsp:spPr>
        <a:xfrm>
          <a:off x="1524000" y="3334690"/>
          <a:ext cx="3048000" cy="76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a:solidFill>
                <a:schemeClr val="accent1">
                  <a:lumMod val="75000"/>
                </a:schemeClr>
              </a:solidFill>
            </a:rPr>
            <a:t> </a:t>
          </a:r>
          <a:endParaRPr lang="en-US" sz="2700" kern="1200" dirty="0">
            <a:solidFill>
              <a:schemeClr val="accent1">
                <a:lumMod val="75000"/>
              </a:schemeClr>
            </a:solidFill>
          </a:endParaRPr>
        </a:p>
      </dsp:txBody>
      <dsp:txXfrm>
        <a:off x="1524000" y="3334690"/>
        <a:ext cx="3048000" cy="762000"/>
      </dsp:txXfrm>
    </dsp:sp>
    <dsp:sp modelId="{592567A7-4E47-4E58-8B55-B4C92A34396F}">
      <dsp:nvSpPr>
        <dsp:cNvPr id="0" name=""/>
        <dsp:cNvSpPr/>
      </dsp:nvSpPr>
      <dsp:spPr>
        <a:xfrm>
          <a:off x="2057395" y="1480495"/>
          <a:ext cx="990603" cy="99059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Water quality and quantity</a:t>
          </a:r>
        </a:p>
      </dsp:txBody>
      <dsp:txXfrm>
        <a:off x="2202465" y="1625564"/>
        <a:ext cx="700463" cy="700454"/>
      </dsp:txXfrm>
    </dsp:sp>
    <dsp:sp modelId="{D2794DD0-829D-4EB0-B365-2C5ECFDACC11}">
      <dsp:nvSpPr>
        <dsp:cNvPr id="0" name=""/>
        <dsp:cNvSpPr/>
      </dsp:nvSpPr>
      <dsp:spPr>
        <a:xfrm>
          <a:off x="1405279" y="97646"/>
          <a:ext cx="1143000" cy="114300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Barometric </a:t>
          </a:r>
        </a:p>
        <a:p>
          <a:pPr marL="0" lvl="0" indent="0" algn="ctr" defTabSz="488950">
            <a:lnSpc>
              <a:spcPct val="90000"/>
            </a:lnSpc>
            <a:spcBef>
              <a:spcPct val="0"/>
            </a:spcBef>
            <a:spcAft>
              <a:spcPct val="35000"/>
            </a:spcAft>
            <a:buNone/>
          </a:pPr>
          <a:r>
            <a:rPr lang="en-US" sz="1100" kern="1200" dirty="0"/>
            <a:t>Pressure	</a:t>
          </a:r>
        </a:p>
      </dsp:txBody>
      <dsp:txXfrm>
        <a:off x="1572667" y="265034"/>
        <a:ext cx="808224" cy="808224"/>
      </dsp:txXfrm>
    </dsp:sp>
    <dsp:sp modelId="{1796A82A-92B5-4A4E-88F1-D74B6F5CC68C}">
      <dsp:nvSpPr>
        <dsp:cNvPr id="0" name=""/>
        <dsp:cNvSpPr/>
      </dsp:nvSpPr>
      <dsp:spPr>
        <a:xfrm>
          <a:off x="2688264" y="13752"/>
          <a:ext cx="1143000" cy="1143000"/>
        </a:xfrm>
        <a:prstGeom prst="ellipse">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Air Temperature</a:t>
          </a:r>
        </a:p>
      </dsp:txBody>
      <dsp:txXfrm>
        <a:off x="2855652" y="181140"/>
        <a:ext cx="808224" cy="808224"/>
      </dsp:txXfrm>
    </dsp:sp>
    <dsp:sp modelId="{8577A9DD-DB2C-4C09-A285-6C7D3E8C26FD}">
      <dsp:nvSpPr>
        <dsp:cNvPr id="0" name=""/>
        <dsp:cNvSpPr/>
      </dsp:nvSpPr>
      <dsp:spPr>
        <a:xfrm>
          <a:off x="533392" y="-32690"/>
          <a:ext cx="4836835" cy="3077163"/>
        </a:xfrm>
        <a:prstGeom prst="funnel">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52EF7E-0CAB-6945-97A4-C9C3E5E751BF}" type="datetimeFigureOut">
              <a:rPr lang="en-US" smtClean="0"/>
              <a:t>7/13/2019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2B440B-BFA0-BC46-8D61-0F0B82F37DB9}" type="slidenum">
              <a:rPr lang="en-US" smtClean="0"/>
              <a:t>‹#›</a:t>
            </a:fld>
            <a:endParaRPr lang="en-US" dirty="0"/>
          </a:p>
        </p:txBody>
      </p:sp>
    </p:spTree>
    <p:extLst>
      <p:ext uri="{BB962C8B-B14F-4D97-AF65-F5344CB8AC3E}">
        <p14:creationId xmlns:p14="http://schemas.microsoft.com/office/powerpoint/2010/main" val="4046375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10" name="Shape 210"/>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25" name="Shape 225"/>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25" name="Shape 225"/>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25" name="Shape 225"/>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5786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25" name="Shape 225"/>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25" name="Shape 225"/>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57860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s://www.globe.gov/"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hyperlink" Target="https://twitter.com/GLOBEProgram/" TargetMode="External"/><Relationship Id="rId3" Type="http://schemas.openxmlformats.org/officeDocument/2006/relationships/hyperlink" Target="https://www.globe.gov/" TargetMode="External"/><Relationship Id="rId7" Type="http://schemas.openxmlformats.org/officeDocument/2006/relationships/hyperlink" Target="https://www.youtube.com/user/globeprogram/" TargetMode="External"/><Relationship Id="rId12"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hyperlink" Target="https://www.instagram.com/globeprogram/" TargetMode="External"/><Relationship Id="rId5" Type="http://schemas.openxmlformats.org/officeDocument/2006/relationships/hyperlink" Target="https://www.facebook.com/TheGLOBEProgram" TargetMode="External"/><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hyperlink" Target="https://www.pinterest.com/globeprogram/" TargetMode="External"/><Relationship Id="rId1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s://www.globe.gov/"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Title slide">
    <p:spTree>
      <p:nvGrpSpPr>
        <p:cNvPr id="1" name=""/>
        <p:cNvGrpSpPr/>
        <p:nvPr/>
      </p:nvGrpSpPr>
      <p:grpSpPr>
        <a:xfrm>
          <a:off x="0" y="0"/>
          <a:ext cx="0" cy="0"/>
          <a:chOff x="0" y="0"/>
          <a:chExt cx="0" cy="0"/>
        </a:xfrm>
      </p:grpSpPr>
      <p:sp>
        <p:nvSpPr>
          <p:cNvPr id="7" name="Shape 15">
            <a:extLst>
              <a:ext uri="{FF2B5EF4-FFF2-40B4-BE49-F238E27FC236}">
                <a16:creationId xmlns:a16="http://schemas.microsoft.com/office/drawing/2014/main" id="{D6706374-E286-D14E-AF08-639A72B44182}"/>
              </a:ext>
            </a:extLst>
          </p:cNvPr>
          <p:cNvSpPr txBox="1">
            <a:spLocks noGrp="1"/>
          </p:cNvSpPr>
          <p:nvPr>
            <p:ph type="ctrTitle" hasCustomPrompt="1"/>
          </p:nvPr>
        </p:nvSpPr>
        <p:spPr>
          <a:xfrm>
            <a:off x="2949934" y="1280160"/>
            <a:ext cx="5491422" cy="1142763"/>
          </a:xfrm>
          <a:prstGeom prst="rect">
            <a:avLst/>
          </a:prstGeom>
          <a:noFill/>
          <a:ln>
            <a:noFill/>
          </a:ln>
        </p:spPr>
        <p:txBody>
          <a:bodyPr spcFirstLastPara="1" wrap="square" lIns="91425" tIns="91425" rIns="91425" bIns="91425" anchor="b" anchorCtr="0"/>
          <a:lstStyle>
            <a:lvl1pPr marR="0" lvl="0" algn="ctr" rtl="0">
              <a:lnSpc>
                <a:spcPct val="90000"/>
              </a:lnSpc>
              <a:spcBef>
                <a:spcPts val="0"/>
              </a:spcBef>
              <a:spcAft>
                <a:spcPts val="0"/>
              </a:spcAft>
              <a:buClr>
                <a:srgbClr val="9B2600"/>
              </a:buClr>
              <a:buSzPts val="3600"/>
              <a:buFont typeface="Arial"/>
              <a:buNone/>
              <a:defRPr sz="3600" b="0" i="0" u="none" strike="noStrike" cap="none">
                <a:solidFill>
                  <a:srgbClr val="9B26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dirty="0"/>
              <a:t>ADD TITLE</a:t>
            </a:r>
            <a:endParaRPr dirty="0"/>
          </a:p>
        </p:txBody>
      </p:sp>
      <p:sp>
        <p:nvSpPr>
          <p:cNvPr id="8" name="Shape 16">
            <a:extLst>
              <a:ext uri="{FF2B5EF4-FFF2-40B4-BE49-F238E27FC236}">
                <a16:creationId xmlns:a16="http://schemas.microsoft.com/office/drawing/2014/main" id="{A18EFABB-21E3-D94B-A3FE-A7F842EB4813}"/>
              </a:ext>
            </a:extLst>
          </p:cNvPr>
          <p:cNvSpPr txBox="1">
            <a:spLocks noGrp="1"/>
          </p:cNvSpPr>
          <p:nvPr>
            <p:ph type="subTitle" idx="1" hasCustomPrompt="1"/>
          </p:nvPr>
        </p:nvSpPr>
        <p:spPr>
          <a:xfrm>
            <a:off x="3520106" y="2932695"/>
            <a:ext cx="4351078" cy="906352"/>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rgbClr val="9B2600"/>
              </a:buClr>
              <a:buSzPts val="3000"/>
              <a:buFont typeface="Arial"/>
              <a:buNone/>
              <a:defRPr sz="2400" b="0" i="0" u="none" strike="noStrike" cap="none">
                <a:solidFill>
                  <a:srgbClr val="152C5E"/>
                </a:solidFill>
                <a:latin typeface="Arial"/>
                <a:ea typeface="Arial"/>
                <a:cs typeface="Arial"/>
                <a:sym typeface="Arial"/>
              </a:defRPr>
            </a:lvl1pPr>
            <a:lvl2pPr marR="0" lvl="1" algn="ctr" rtl="0">
              <a:lnSpc>
                <a:spcPct val="90000"/>
              </a:lnSpc>
              <a:spcBef>
                <a:spcPts val="500"/>
              </a:spcBef>
              <a:spcAft>
                <a:spcPts val="0"/>
              </a:spcAft>
              <a:buClr>
                <a:srgbClr val="152C5E"/>
              </a:buClr>
              <a:buSzPts val="2700"/>
              <a:buFont typeface="Arial"/>
              <a:buNone/>
              <a:defRPr sz="2000" b="0" i="0" u="none" strike="noStrike" cap="none">
                <a:solidFill>
                  <a:srgbClr val="152C5E"/>
                </a:solidFill>
                <a:latin typeface="Arial"/>
                <a:ea typeface="Arial"/>
                <a:cs typeface="Arial"/>
                <a:sym typeface="Arial"/>
              </a:defRPr>
            </a:lvl2pPr>
            <a:lvl3pPr marR="0" lvl="2" algn="ctr" rtl="0">
              <a:lnSpc>
                <a:spcPct val="90000"/>
              </a:lnSpc>
              <a:spcBef>
                <a:spcPts val="500"/>
              </a:spcBef>
              <a:spcAft>
                <a:spcPts val="0"/>
              </a:spcAft>
              <a:buClr>
                <a:srgbClr val="2E75B5"/>
              </a:buClr>
              <a:buSzPts val="2430"/>
              <a:buFont typeface="Arial"/>
              <a:buNone/>
              <a:defRPr sz="1800" b="0" i="0" u="none" strike="noStrike" cap="none">
                <a:solidFill>
                  <a:srgbClr val="152C5E"/>
                </a:solidFill>
                <a:latin typeface="Arial"/>
                <a:ea typeface="Arial"/>
                <a:cs typeface="Arial"/>
                <a:sym typeface="Arial"/>
              </a:defRPr>
            </a:lvl3pPr>
            <a:lvl4pPr marR="0" lvl="3" algn="ctr" rtl="0">
              <a:lnSpc>
                <a:spcPct val="90000"/>
              </a:lnSpc>
              <a:spcBef>
                <a:spcPts val="500"/>
              </a:spcBef>
              <a:spcAft>
                <a:spcPts val="0"/>
              </a:spcAft>
              <a:buClr>
                <a:srgbClr val="9B2600"/>
              </a:buClr>
              <a:buSzPts val="2160"/>
              <a:buFont typeface="Arial"/>
              <a:buNone/>
              <a:defRPr sz="1600" b="0" i="0" u="none" strike="noStrike" cap="none">
                <a:solidFill>
                  <a:srgbClr val="152C5E"/>
                </a:solidFill>
                <a:latin typeface="Arial"/>
                <a:ea typeface="Arial"/>
                <a:cs typeface="Arial"/>
                <a:sym typeface="Arial"/>
              </a:defRPr>
            </a:lvl4pPr>
            <a:lvl5pPr marR="0" lvl="4" algn="ctr" rtl="0">
              <a:lnSpc>
                <a:spcPct val="90000"/>
              </a:lnSpc>
              <a:spcBef>
                <a:spcPts val="500"/>
              </a:spcBef>
              <a:spcAft>
                <a:spcPts val="0"/>
              </a:spcAft>
              <a:buClr>
                <a:srgbClr val="CE9618"/>
              </a:buClr>
              <a:buSzPts val="2160"/>
              <a:buFont typeface="Arial"/>
              <a:buNone/>
              <a:defRPr sz="1600" b="0" i="0" u="none" strike="noStrike" cap="none">
                <a:solidFill>
                  <a:srgbClr val="152C5E"/>
                </a:solidFill>
                <a:latin typeface="Arial"/>
                <a:ea typeface="Arial"/>
                <a:cs typeface="Arial"/>
                <a:sym typeface="Arial"/>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9pPr>
          </a:lstStyle>
          <a:p>
            <a:r>
              <a:rPr lang="en-US" dirty="0"/>
              <a:t>ADD SUBTITLE</a:t>
            </a:r>
            <a:endParaRPr dirty="0"/>
          </a:p>
        </p:txBody>
      </p:sp>
      <p:pic>
        <p:nvPicPr>
          <p:cNvPr id="9" name="Shape 17" descr="left_globe.png">
            <a:extLst>
              <a:ext uri="{FF2B5EF4-FFF2-40B4-BE49-F238E27FC236}">
                <a16:creationId xmlns:a16="http://schemas.microsoft.com/office/drawing/2014/main" id="{EC1633FA-1F76-064D-A038-BB172243011E}"/>
              </a:ext>
            </a:extLst>
          </p:cNvPr>
          <p:cNvPicPr preferRelativeResize="0"/>
          <p:nvPr userDrawn="1"/>
        </p:nvPicPr>
        <p:blipFill rotWithShape="1">
          <a:blip r:embed="rId2">
            <a:alphaModFix/>
          </a:blip>
          <a:srcRect/>
          <a:stretch/>
        </p:blipFill>
        <p:spPr>
          <a:xfrm>
            <a:off x="-60761" y="784889"/>
            <a:ext cx="2724839" cy="5201965"/>
          </a:xfrm>
          <a:prstGeom prst="rect">
            <a:avLst/>
          </a:prstGeom>
          <a:noFill/>
          <a:ln>
            <a:noFill/>
          </a:ln>
        </p:spPr>
      </p:pic>
      <p:sp>
        <p:nvSpPr>
          <p:cNvPr id="3" name="Text Placeholder 2">
            <a:extLst>
              <a:ext uri="{FF2B5EF4-FFF2-40B4-BE49-F238E27FC236}">
                <a16:creationId xmlns:a16="http://schemas.microsoft.com/office/drawing/2014/main" id="{A8EA07A5-C245-1E4E-B158-F637FB28C5C6}"/>
              </a:ext>
            </a:extLst>
          </p:cNvPr>
          <p:cNvSpPr>
            <a:spLocks noGrp="1"/>
          </p:cNvSpPr>
          <p:nvPr>
            <p:ph type="body" sz="quarter" idx="10" hasCustomPrompt="1"/>
          </p:nvPr>
        </p:nvSpPr>
        <p:spPr>
          <a:xfrm>
            <a:off x="3519488" y="4186238"/>
            <a:ext cx="4351337" cy="809625"/>
          </a:xfrm>
        </p:spPr>
        <p:txBody>
          <a:bodyPr/>
          <a:lstStyle>
            <a:lvl1pPr marL="0" indent="0" algn="ctr">
              <a:buNone/>
              <a:defRPr sz="2000" b="0"/>
            </a:lvl1pPr>
            <a:lvl2pPr marL="457200" indent="0">
              <a:buNone/>
              <a:defRPr/>
            </a:lvl2pPr>
          </a:lstStyle>
          <a:p>
            <a:pPr lvl="0"/>
            <a:r>
              <a:rPr lang="en-US" dirty="0"/>
              <a:t>Add date here</a:t>
            </a:r>
          </a:p>
          <a:p>
            <a:pPr lvl="1"/>
            <a:endParaRPr lang="en-US" dirty="0"/>
          </a:p>
        </p:txBody>
      </p:sp>
    </p:spTree>
    <p:extLst>
      <p:ext uri="{BB962C8B-B14F-4D97-AF65-F5344CB8AC3E}">
        <p14:creationId xmlns:p14="http://schemas.microsoft.com/office/powerpoint/2010/main" val="10559152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Four content left-Bullets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92722" y="1445743"/>
            <a:ext cx="4679675" cy="465608"/>
          </a:xfrm>
          <a:prstGeom prst="rect">
            <a:avLst/>
          </a:prstGeom>
        </p:spPr>
        <p:txBody>
          <a:bodyPr>
            <a:noAutofit/>
          </a:bodyPr>
          <a:lstStyle>
            <a:lvl1pPr algn="l">
              <a:defRPr sz="2800" b="0">
                <a:solidFill>
                  <a:srgbClr val="1A2E5A"/>
                </a:solidFill>
              </a:defRPr>
            </a:lvl1pPr>
          </a:lstStyle>
          <a:p>
            <a:r>
              <a:rPr lang="en-US" dirty="0"/>
              <a:t>Click to Add Header</a:t>
            </a:r>
          </a:p>
        </p:txBody>
      </p:sp>
      <p:sp>
        <p:nvSpPr>
          <p:cNvPr id="16" name="Content Placeholder 2">
            <a:extLst>
              <a:ext uri="{FF2B5EF4-FFF2-40B4-BE49-F238E27FC236}">
                <a16:creationId xmlns:a16="http://schemas.microsoft.com/office/drawing/2014/main" id="{1FE3560F-FB2E-F641-A4CD-AEF47290C2F7}"/>
              </a:ext>
            </a:extLst>
          </p:cNvPr>
          <p:cNvSpPr>
            <a:spLocks noGrp="1"/>
          </p:cNvSpPr>
          <p:nvPr>
            <p:ph sz="half" idx="1"/>
          </p:nvPr>
        </p:nvSpPr>
        <p:spPr>
          <a:xfrm>
            <a:off x="495301" y="990601"/>
            <a:ext cx="2476499" cy="1645086"/>
          </a:xfrm>
          <a:prstGeom prst="rect">
            <a:avLst/>
          </a:prstGeom>
        </p:spPr>
        <p:txBody>
          <a:bodyPr/>
          <a:lstStyle>
            <a:lvl1pPr marL="0" indent="0">
              <a:buNone/>
              <a:defRPr/>
            </a:lvl1pPr>
          </a:lstStyle>
          <a:p>
            <a:pPr lvl="0"/>
            <a:r>
              <a:rPr lang="en-US"/>
              <a:t>Edit Master text styles</a:t>
            </a:r>
          </a:p>
        </p:txBody>
      </p:sp>
      <p:sp>
        <p:nvSpPr>
          <p:cNvPr id="17" name="Content Placeholder 2">
            <a:extLst>
              <a:ext uri="{FF2B5EF4-FFF2-40B4-BE49-F238E27FC236}">
                <a16:creationId xmlns:a16="http://schemas.microsoft.com/office/drawing/2014/main" id="{04BAB586-C89C-0740-81D2-4E859F390413}"/>
              </a:ext>
            </a:extLst>
          </p:cNvPr>
          <p:cNvSpPr>
            <a:spLocks noGrp="1"/>
          </p:cNvSpPr>
          <p:nvPr>
            <p:ph sz="half" idx="10"/>
          </p:nvPr>
        </p:nvSpPr>
        <p:spPr>
          <a:xfrm>
            <a:off x="495300" y="2625507"/>
            <a:ext cx="2476500" cy="1645086"/>
          </a:xfrm>
          <a:prstGeom prst="rect">
            <a:avLst/>
          </a:prstGeom>
        </p:spPr>
        <p:txBody>
          <a:bodyPr/>
          <a:lstStyle>
            <a:lvl1pPr marL="0" indent="0">
              <a:buNone/>
              <a:defRPr/>
            </a:lvl1pPr>
          </a:lstStyle>
          <a:p>
            <a:pPr lvl="0"/>
            <a:r>
              <a:rPr lang="en-US"/>
              <a:t>Edit Master text styles</a:t>
            </a:r>
          </a:p>
        </p:txBody>
      </p:sp>
      <p:sp>
        <p:nvSpPr>
          <p:cNvPr id="18" name="Content Placeholder 2">
            <a:extLst>
              <a:ext uri="{FF2B5EF4-FFF2-40B4-BE49-F238E27FC236}">
                <a16:creationId xmlns:a16="http://schemas.microsoft.com/office/drawing/2014/main" id="{E7F66D3F-576D-C841-8E12-B8381D00878C}"/>
              </a:ext>
            </a:extLst>
          </p:cNvPr>
          <p:cNvSpPr>
            <a:spLocks noGrp="1"/>
          </p:cNvSpPr>
          <p:nvPr>
            <p:ph sz="half" idx="11"/>
          </p:nvPr>
        </p:nvSpPr>
        <p:spPr>
          <a:xfrm>
            <a:off x="495300" y="4260414"/>
            <a:ext cx="2476500" cy="1645086"/>
          </a:xfrm>
          <a:prstGeom prst="rect">
            <a:avLst/>
          </a:prstGeom>
        </p:spPr>
        <p:txBody>
          <a:bodyPr/>
          <a:lstStyle>
            <a:lvl1pPr marL="0" indent="0">
              <a:buNone/>
              <a:defRPr/>
            </a:lvl1pPr>
          </a:lstStyle>
          <a:p>
            <a:pPr lvl="0"/>
            <a:r>
              <a:rPr lang="en-US"/>
              <a:t>Edit Master text styles</a:t>
            </a:r>
          </a:p>
        </p:txBody>
      </p:sp>
      <p:sp>
        <p:nvSpPr>
          <p:cNvPr id="4" name="Text Placeholder 3">
            <a:extLst>
              <a:ext uri="{FF2B5EF4-FFF2-40B4-BE49-F238E27FC236}">
                <a16:creationId xmlns:a16="http://schemas.microsoft.com/office/drawing/2014/main" id="{02185CBF-F93D-4A4D-A944-BA0089B54B94}"/>
              </a:ext>
            </a:extLst>
          </p:cNvPr>
          <p:cNvSpPr>
            <a:spLocks noGrp="1"/>
          </p:cNvSpPr>
          <p:nvPr>
            <p:ph type="body" sz="quarter" idx="12"/>
          </p:nvPr>
        </p:nvSpPr>
        <p:spPr>
          <a:xfrm>
            <a:off x="3092447" y="1911351"/>
            <a:ext cx="4679950" cy="3269860"/>
          </a:xfrm>
          <a:prstGeom prst="rect">
            <a:avLst/>
          </a:prstGeom>
        </p:spPr>
        <p:txBody>
          <a:bodyPr/>
          <a:lstStyle>
            <a:lvl1pPr>
              <a:defRPr b="0">
                <a:solidFill>
                  <a:srgbClr val="29488D"/>
                </a:solidFill>
              </a:defRPr>
            </a:lvl1pPr>
            <a:lvl2pPr>
              <a:defRPr sz="1800" b="0">
                <a:solidFill>
                  <a:srgbClr val="29488D"/>
                </a:solidFill>
              </a:defRPr>
            </a:lvl2pPr>
            <a:lvl3pPr>
              <a:defRPr sz="1400">
                <a:solidFill>
                  <a:srgbClr val="29488D"/>
                </a:solidFill>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57722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Three content left-Header bullets right">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187ED64E-D1B6-374E-97DE-9F07AE7B53B6}"/>
              </a:ext>
            </a:extLst>
          </p:cNvPr>
          <p:cNvSpPr>
            <a:spLocks noGrp="1"/>
          </p:cNvSpPr>
          <p:nvPr>
            <p:ph sz="quarter" idx="11" hasCustomPrompt="1"/>
          </p:nvPr>
        </p:nvSpPr>
        <p:spPr>
          <a:xfrm>
            <a:off x="0" y="718598"/>
            <a:ext cx="3949700" cy="2685001"/>
          </a:xfrm>
        </p:spPr>
        <p:txBody>
          <a:bodyPr/>
          <a:lstStyle>
            <a:lvl1pPr marL="0" indent="0">
              <a:buNone/>
              <a:defRPr/>
            </a:lvl1pPr>
          </a:lstStyle>
          <a:p>
            <a:pPr lvl="0"/>
            <a:r>
              <a:rPr lang="en-US" dirty="0"/>
              <a:t>Click icon to add content</a:t>
            </a:r>
          </a:p>
        </p:txBody>
      </p:sp>
      <p:sp>
        <p:nvSpPr>
          <p:cNvPr id="6" name="Content Placeholder 7">
            <a:extLst>
              <a:ext uri="{FF2B5EF4-FFF2-40B4-BE49-F238E27FC236}">
                <a16:creationId xmlns:a16="http://schemas.microsoft.com/office/drawing/2014/main" id="{6B2201BF-B7D6-6C4B-948E-381E4F7EF35F}"/>
              </a:ext>
            </a:extLst>
          </p:cNvPr>
          <p:cNvSpPr>
            <a:spLocks noGrp="1"/>
          </p:cNvSpPr>
          <p:nvPr>
            <p:ph sz="quarter" idx="13" hasCustomPrompt="1"/>
          </p:nvPr>
        </p:nvSpPr>
        <p:spPr>
          <a:xfrm>
            <a:off x="0" y="3486150"/>
            <a:ext cx="1949450" cy="2654300"/>
          </a:xfrm>
        </p:spPr>
        <p:txBody>
          <a:bodyPr>
            <a:normAutofit/>
          </a:bodyPr>
          <a:lstStyle>
            <a:lvl1pPr marL="0" indent="0">
              <a:buNone/>
              <a:defRPr sz="1800"/>
            </a:lvl1pPr>
          </a:lstStyle>
          <a:p>
            <a:pPr lvl="0"/>
            <a:r>
              <a:rPr lang="en-US" dirty="0"/>
              <a:t>Click icon to add content</a:t>
            </a:r>
          </a:p>
        </p:txBody>
      </p:sp>
      <p:sp>
        <p:nvSpPr>
          <p:cNvPr id="5" name="Text Placeholder 4">
            <a:extLst>
              <a:ext uri="{FF2B5EF4-FFF2-40B4-BE49-F238E27FC236}">
                <a16:creationId xmlns:a16="http://schemas.microsoft.com/office/drawing/2014/main" id="{9C14BA6D-5849-D54B-ABB3-65AB2B7DC6B1}"/>
              </a:ext>
            </a:extLst>
          </p:cNvPr>
          <p:cNvSpPr>
            <a:spLocks noGrp="1"/>
          </p:cNvSpPr>
          <p:nvPr>
            <p:ph type="body" sz="quarter" idx="10" hasCustomPrompt="1"/>
          </p:nvPr>
        </p:nvSpPr>
        <p:spPr>
          <a:xfrm>
            <a:off x="4127501" y="1593716"/>
            <a:ext cx="4457700" cy="4008783"/>
          </a:xfrm>
        </p:spPr>
        <p:txBody>
          <a:bodyPr/>
          <a:lstStyle>
            <a:lvl1pPr marL="0" indent="0">
              <a:buNone/>
              <a:defRPr sz="1800"/>
            </a:lvl1pPr>
            <a:lvl2pPr>
              <a:defRPr sz="1600"/>
            </a:lvl2pPr>
            <a:lvl3pPr>
              <a:defRPr sz="1400"/>
            </a:lvl3pPr>
          </a:lstStyle>
          <a:p>
            <a:pPr lvl="0"/>
            <a:r>
              <a:rPr lang="en-US" dirty="0"/>
              <a:t>Edit bullet header</a:t>
            </a:r>
          </a:p>
          <a:p>
            <a:pPr lvl="1"/>
            <a:r>
              <a:rPr lang="en-US" dirty="0"/>
              <a:t>Second level</a:t>
            </a:r>
          </a:p>
          <a:p>
            <a:pPr lvl="2"/>
            <a:r>
              <a:rPr lang="en-US" dirty="0"/>
              <a:t>Third level</a:t>
            </a:r>
          </a:p>
          <a:p>
            <a:pPr lvl="0"/>
            <a:r>
              <a:rPr lang="en-US" dirty="0"/>
              <a:t>Edit bullet header</a:t>
            </a:r>
          </a:p>
          <a:p>
            <a:pPr lvl="1"/>
            <a:r>
              <a:rPr lang="en-US" dirty="0"/>
              <a:t>Second level</a:t>
            </a:r>
          </a:p>
          <a:p>
            <a:pPr lvl="2"/>
            <a:r>
              <a:rPr lang="en-US" dirty="0"/>
              <a:t>Third level</a:t>
            </a:r>
          </a:p>
          <a:p>
            <a:pPr lvl="0"/>
            <a:r>
              <a:rPr lang="en-US" dirty="0"/>
              <a:t>Edit bullet header</a:t>
            </a:r>
          </a:p>
          <a:p>
            <a:pPr lvl="1"/>
            <a:r>
              <a:rPr lang="en-US" dirty="0"/>
              <a:t>Second level</a:t>
            </a:r>
          </a:p>
          <a:p>
            <a:pPr lvl="2"/>
            <a:r>
              <a:rPr lang="en-US" dirty="0"/>
              <a:t>Third level</a:t>
            </a:r>
          </a:p>
          <a:p>
            <a:pPr lvl="0"/>
            <a:r>
              <a:rPr lang="en-US" dirty="0"/>
              <a:t>Edit bullet header</a:t>
            </a:r>
          </a:p>
          <a:p>
            <a:pPr lvl="1"/>
            <a:r>
              <a:rPr lang="en-US" dirty="0"/>
              <a:t>Second level</a:t>
            </a:r>
          </a:p>
          <a:p>
            <a:pPr lvl="2"/>
            <a:r>
              <a:rPr lang="en-US" dirty="0"/>
              <a:t>Third level</a:t>
            </a:r>
          </a:p>
          <a:p>
            <a:pPr lvl="2"/>
            <a:endParaRPr lang="en-US" dirty="0"/>
          </a:p>
        </p:txBody>
      </p:sp>
      <p:sp>
        <p:nvSpPr>
          <p:cNvPr id="14" name="Content Placeholder 7">
            <a:extLst>
              <a:ext uri="{FF2B5EF4-FFF2-40B4-BE49-F238E27FC236}">
                <a16:creationId xmlns:a16="http://schemas.microsoft.com/office/drawing/2014/main" id="{EBCB61C0-8ED7-B342-8721-0F0336031AF8}"/>
              </a:ext>
            </a:extLst>
          </p:cNvPr>
          <p:cNvSpPr>
            <a:spLocks noGrp="1"/>
          </p:cNvSpPr>
          <p:nvPr>
            <p:ph sz="quarter" idx="14" hasCustomPrompt="1"/>
          </p:nvPr>
        </p:nvSpPr>
        <p:spPr>
          <a:xfrm>
            <a:off x="2000250" y="3486150"/>
            <a:ext cx="1949450" cy="2654300"/>
          </a:xfrm>
        </p:spPr>
        <p:txBody>
          <a:bodyPr>
            <a:normAutofit/>
          </a:bodyPr>
          <a:lstStyle>
            <a:lvl1pPr marL="0" indent="0">
              <a:buNone/>
              <a:defRPr sz="1800"/>
            </a:lvl1pPr>
          </a:lstStyle>
          <a:p>
            <a:pPr lvl="0"/>
            <a:r>
              <a:rPr lang="en-US" dirty="0"/>
              <a:t>Click icon to add content</a:t>
            </a:r>
          </a:p>
        </p:txBody>
      </p:sp>
      <p:sp>
        <p:nvSpPr>
          <p:cNvPr id="15" name="Text Placeholder 6">
            <a:extLst>
              <a:ext uri="{FF2B5EF4-FFF2-40B4-BE49-F238E27FC236}">
                <a16:creationId xmlns:a16="http://schemas.microsoft.com/office/drawing/2014/main" id="{9FA9E6B6-1CA5-5943-8DE2-1EDCF913D6CA}"/>
              </a:ext>
            </a:extLst>
          </p:cNvPr>
          <p:cNvSpPr>
            <a:spLocks noGrp="1"/>
          </p:cNvSpPr>
          <p:nvPr>
            <p:ph type="body" sz="quarter" idx="15" hasCustomPrompt="1"/>
          </p:nvPr>
        </p:nvSpPr>
        <p:spPr>
          <a:xfrm>
            <a:off x="4127501" y="1093202"/>
            <a:ext cx="4457700" cy="424314"/>
          </a:xfrm>
          <a:prstGeom prst="rect">
            <a:avLst/>
          </a:prstGeom>
        </p:spPr>
        <p:txBody>
          <a:bodyPr>
            <a:noAutofit/>
          </a:bodyPr>
          <a:lstStyle>
            <a:lvl1pPr marL="0" indent="0">
              <a:buNone/>
              <a:defRPr sz="2800" b="0">
                <a:solidFill>
                  <a:srgbClr val="9B2600"/>
                </a:solidFill>
              </a:defRPr>
            </a:lvl1pPr>
          </a:lstStyle>
          <a:p>
            <a:pPr lvl="0"/>
            <a:r>
              <a:rPr lang="en-US" dirty="0"/>
              <a:t>Edit Header</a:t>
            </a:r>
          </a:p>
        </p:txBody>
      </p:sp>
    </p:spTree>
    <p:extLst>
      <p:ext uri="{BB962C8B-B14F-4D97-AF65-F5344CB8AC3E}">
        <p14:creationId xmlns:p14="http://schemas.microsoft.com/office/powerpoint/2010/main" val="1872089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Header Above-4 contents-text bel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299" y="1003121"/>
            <a:ext cx="8204201" cy="451968"/>
          </a:xfrm>
          <a:prstGeom prst="rect">
            <a:avLst/>
          </a:prstGeom>
        </p:spPr>
        <p:txBody>
          <a:bodyPr/>
          <a:lstStyle/>
          <a:p>
            <a:r>
              <a:rPr lang="en-US" dirty="0"/>
              <a:t>Edit Header</a:t>
            </a:r>
          </a:p>
        </p:txBody>
      </p:sp>
      <p:sp>
        <p:nvSpPr>
          <p:cNvPr id="3" name="Content Placeholder 2"/>
          <p:cNvSpPr>
            <a:spLocks noGrp="1"/>
          </p:cNvSpPr>
          <p:nvPr>
            <p:ph sz="half" idx="1" hasCustomPrompt="1"/>
          </p:nvPr>
        </p:nvSpPr>
        <p:spPr>
          <a:xfrm>
            <a:off x="495301" y="1578288"/>
            <a:ext cx="2013229" cy="3302337"/>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20" name="Content Placeholder 2">
            <a:extLst>
              <a:ext uri="{FF2B5EF4-FFF2-40B4-BE49-F238E27FC236}">
                <a16:creationId xmlns:a16="http://schemas.microsoft.com/office/drawing/2014/main" id="{38FC617E-0FF3-E443-B0A0-088639005669}"/>
              </a:ext>
            </a:extLst>
          </p:cNvPr>
          <p:cNvSpPr>
            <a:spLocks noGrp="1"/>
          </p:cNvSpPr>
          <p:nvPr>
            <p:ph sz="half" idx="10" hasCustomPrompt="1"/>
          </p:nvPr>
        </p:nvSpPr>
        <p:spPr>
          <a:xfrm>
            <a:off x="2558958" y="1578288"/>
            <a:ext cx="2013229" cy="3302337"/>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21" name="Content Placeholder 2">
            <a:extLst>
              <a:ext uri="{FF2B5EF4-FFF2-40B4-BE49-F238E27FC236}">
                <a16:creationId xmlns:a16="http://schemas.microsoft.com/office/drawing/2014/main" id="{70D6359E-D8AA-F440-80A6-C9348BEF4A88}"/>
              </a:ext>
            </a:extLst>
          </p:cNvPr>
          <p:cNvSpPr>
            <a:spLocks noGrp="1"/>
          </p:cNvSpPr>
          <p:nvPr>
            <p:ph sz="half" idx="11" hasCustomPrompt="1"/>
          </p:nvPr>
        </p:nvSpPr>
        <p:spPr>
          <a:xfrm>
            <a:off x="4622615" y="1578288"/>
            <a:ext cx="2013229" cy="3302337"/>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22" name="Content Placeholder 2">
            <a:extLst>
              <a:ext uri="{FF2B5EF4-FFF2-40B4-BE49-F238E27FC236}">
                <a16:creationId xmlns:a16="http://schemas.microsoft.com/office/drawing/2014/main" id="{2DDCD515-838D-2243-A767-2C95A5D7DD87}"/>
              </a:ext>
            </a:extLst>
          </p:cNvPr>
          <p:cNvSpPr>
            <a:spLocks noGrp="1"/>
          </p:cNvSpPr>
          <p:nvPr>
            <p:ph sz="half" idx="12" hasCustomPrompt="1"/>
          </p:nvPr>
        </p:nvSpPr>
        <p:spPr>
          <a:xfrm>
            <a:off x="6686271" y="1578288"/>
            <a:ext cx="2013229" cy="3302337"/>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24" name="Title 1">
            <a:extLst>
              <a:ext uri="{FF2B5EF4-FFF2-40B4-BE49-F238E27FC236}">
                <a16:creationId xmlns:a16="http://schemas.microsoft.com/office/drawing/2014/main" id="{617F96A0-08A5-634C-ABF5-03BC1E3EED63}"/>
              </a:ext>
            </a:extLst>
          </p:cNvPr>
          <p:cNvSpPr txBox="1">
            <a:spLocks/>
          </p:cNvSpPr>
          <p:nvPr userDrawn="1"/>
        </p:nvSpPr>
        <p:spPr>
          <a:xfrm>
            <a:off x="470086" y="5010645"/>
            <a:ext cx="8204201" cy="40660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000" b="0" kern="1200">
                <a:solidFill>
                  <a:srgbClr val="29488D"/>
                </a:solidFill>
                <a:latin typeface="Arial" panose="020B0604020202020204" pitchFamily="34" charset="0"/>
                <a:ea typeface="+mj-ea"/>
                <a:cs typeface="Arial" panose="020B0604020202020204" pitchFamily="34" charset="0"/>
              </a:defRPr>
            </a:lvl1pPr>
          </a:lstStyle>
          <a:p>
            <a:r>
              <a:rPr lang="en-US" dirty="0"/>
              <a:t>Edit cutline explaining contents above</a:t>
            </a:r>
          </a:p>
        </p:txBody>
      </p:sp>
    </p:spTree>
    <p:extLst>
      <p:ext uri="{BB962C8B-B14F-4D97-AF65-F5344CB8AC3E}">
        <p14:creationId xmlns:p14="http://schemas.microsoft.com/office/powerpoint/2010/main" val="2079451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Title Above-Two Content bel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299" y="1003121"/>
            <a:ext cx="8085483" cy="451968"/>
          </a:xfrm>
          <a:prstGeom prst="rect">
            <a:avLst/>
          </a:prstGeom>
        </p:spPr>
        <p:txBody>
          <a:bodyPr/>
          <a:lstStyle/>
          <a:p>
            <a:r>
              <a:rPr lang="en-US" dirty="0"/>
              <a:t>Edit Header</a:t>
            </a:r>
          </a:p>
        </p:txBody>
      </p:sp>
      <p:sp>
        <p:nvSpPr>
          <p:cNvPr id="3" name="Content Placeholder 2"/>
          <p:cNvSpPr>
            <a:spLocks noGrp="1"/>
          </p:cNvSpPr>
          <p:nvPr>
            <p:ph sz="half" idx="1" hasCustomPrompt="1"/>
          </p:nvPr>
        </p:nvSpPr>
        <p:spPr>
          <a:xfrm>
            <a:off x="495300" y="1564314"/>
            <a:ext cx="3989236" cy="4134452"/>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6" name="Content Placeholder 2">
            <a:extLst>
              <a:ext uri="{FF2B5EF4-FFF2-40B4-BE49-F238E27FC236}">
                <a16:creationId xmlns:a16="http://schemas.microsoft.com/office/drawing/2014/main" id="{8C667CC1-C29B-EC43-9118-ED46F2960BB0}"/>
              </a:ext>
            </a:extLst>
          </p:cNvPr>
          <p:cNvSpPr>
            <a:spLocks noGrp="1"/>
          </p:cNvSpPr>
          <p:nvPr>
            <p:ph sz="half" idx="10" hasCustomPrompt="1"/>
          </p:nvPr>
        </p:nvSpPr>
        <p:spPr>
          <a:xfrm>
            <a:off x="4591547" y="1564314"/>
            <a:ext cx="3989236" cy="4134452"/>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Tree>
    <p:extLst>
      <p:ext uri="{BB962C8B-B14F-4D97-AF65-F5344CB8AC3E}">
        <p14:creationId xmlns:p14="http://schemas.microsoft.com/office/powerpoint/2010/main" val="31328088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5-Two content-cutline below">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1302EA8F-7162-0C42-A536-31F1F21C83E1}"/>
              </a:ext>
            </a:extLst>
          </p:cNvPr>
          <p:cNvSpPr>
            <a:spLocks noGrp="1"/>
          </p:cNvSpPr>
          <p:nvPr>
            <p:ph sz="half" idx="10" hasCustomPrompt="1"/>
          </p:nvPr>
        </p:nvSpPr>
        <p:spPr>
          <a:xfrm>
            <a:off x="4476585" y="715618"/>
            <a:ext cx="4182386" cy="4549394"/>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lvl="0"/>
            <a:r>
              <a:rPr lang="en-US" dirty="0"/>
              <a:t>Click icon to add an object</a:t>
            </a:r>
          </a:p>
          <a:p>
            <a:pPr lvl="0"/>
            <a:endParaRPr lang="en-US" dirty="0"/>
          </a:p>
        </p:txBody>
      </p:sp>
      <p:sp>
        <p:nvSpPr>
          <p:cNvPr id="5" name="Picture Placeholder 4">
            <a:extLst>
              <a:ext uri="{FF2B5EF4-FFF2-40B4-BE49-F238E27FC236}">
                <a16:creationId xmlns:a16="http://schemas.microsoft.com/office/drawing/2014/main" id="{8861DCA7-28AC-F54B-93B5-3D4C3E367100}"/>
              </a:ext>
            </a:extLst>
          </p:cNvPr>
          <p:cNvSpPr>
            <a:spLocks noGrp="1"/>
          </p:cNvSpPr>
          <p:nvPr>
            <p:ph type="pic" sz="quarter" idx="11" hasCustomPrompt="1"/>
          </p:nvPr>
        </p:nvSpPr>
        <p:spPr>
          <a:xfrm>
            <a:off x="0" y="715618"/>
            <a:ext cx="4325938" cy="4550120"/>
          </a:xfrm>
        </p:spPr>
        <p:txBody>
          <a:bodyPr/>
          <a:lstStyle>
            <a:lvl1pPr marL="0" indent="0">
              <a:buNone/>
              <a:defRPr/>
            </a:lvl1pPr>
          </a:lstStyle>
          <a:p>
            <a:r>
              <a:rPr lang="en-US" dirty="0"/>
              <a:t>Insert picture</a:t>
            </a:r>
          </a:p>
        </p:txBody>
      </p:sp>
      <p:sp>
        <p:nvSpPr>
          <p:cNvPr id="2" name="Title 1"/>
          <p:cNvSpPr>
            <a:spLocks noGrp="1"/>
          </p:cNvSpPr>
          <p:nvPr>
            <p:ph type="title" hasCustomPrompt="1"/>
          </p:nvPr>
        </p:nvSpPr>
        <p:spPr>
          <a:xfrm>
            <a:off x="495300" y="5353049"/>
            <a:ext cx="8163672" cy="552451"/>
          </a:xfrm>
          <a:prstGeom prst="rect">
            <a:avLst/>
          </a:prstGeom>
        </p:spPr>
        <p:txBody>
          <a:bodyPr>
            <a:normAutofit/>
          </a:bodyPr>
          <a:lstStyle>
            <a:lvl1pPr>
              <a:defRPr sz="2000" b="0">
                <a:solidFill>
                  <a:srgbClr val="29488D"/>
                </a:solidFill>
              </a:defRPr>
            </a:lvl1pPr>
          </a:lstStyle>
          <a:p>
            <a:r>
              <a:rPr lang="en-US" dirty="0"/>
              <a:t>EDIT CONTENT HEADER</a:t>
            </a:r>
          </a:p>
        </p:txBody>
      </p:sp>
    </p:spTree>
    <p:extLst>
      <p:ext uri="{BB962C8B-B14F-4D97-AF65-F5344CB8AC3E}">
        <p14:creationId xmlns:p14="http://schemas.microsoft.com/office/powerpoint/2010/main" val="25171415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One content-bullets righ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0" y="702917"/>
            <a:ext cx="4222143" cy="5412133"/>
          </a:xfrm>
          <a:prstGeom prst="rect">
            <a:avLst/>
          </a:prstGeom>
        </p:spPr>
        <p:txBody>
          <a:bodyPr/>
          <a:lstStyle>
            <a:lvl1pPr marL="0" indent="0">
              <a:buNone/>
              <a:defRPr/>
            </a:lvl1pPr>
          </a:lstStyle>
          <a:p>
            <a:pPr lvl="0"/>
            <a:r>
              <a:rPr lang="en-US" dirty="0"/>
              <a:t>Click icon to add an object</a:t>
            </a:r>
          </a:p>
        </p:txBody>
      </p:sp>
      <p:sp>
        <p:nvSpPr>
          <p:cNvPr id="2" name="Title 1"/>
          <p:cNvSpPr>
            <a:spLocks noGrp="1"/>
          </p:cNvSpPr>
          <p:nvPr>
            <p:ph type="title" hasCustomPrompt="1"/>
          </p:nvPr>
        </p:nvSpPr>
        <p:spPr>
          <a:xfrm>
            <a:off x="4401874" y="1179211"/>
            <a:ext cx="4113475" cy="404513"/>
          </a:xfrm>
          <a:prstGeom prst="rect">
            <a:avLst/>
          </a:prstGeom>
        </p:spPr>
        <p:txBody>
          <a:bodyPr tIns="0">
            <a:normAutofit/>
          </a:bodyPr>
          <a:lstStyle>
            <a:lvl1pPr algn="l">
              <a:defRPr sz="2000" b="1">
                <a:solidFill>
                  <a:srgbClr val="9B2600"/>
                </a:solidFill>
              </a:defRPr>
            </a:lvl1pPr>
          </a:lstStyle>
          <a:p>
            <a:r>
              <a:rPr lang="en-US" dirty="0"/>
              <a:t>Click to Add Header</a:t>
            </a:r>
          </a:p>
        </p:txBody>
      </p:sp>
      <p:sp>
        <p:nvSpPr>
          <p:cNvPr id="6" name="Text Placeholder 5">
            <a:extLst>
              <a:ext uri="{FF2B5EF4-FFF2-40B4-BE49-F238E27FC236}">
                <a16:creationId xmlns:a16="http://schemas.microsoft.com/office/drawing/2014/main" id="{75F15AF3-EB7C-3C43-BC11-04DFEE331CCF}"/>
              </a:ext>
            </a:extLst>
          </p:cNvPr>
          <p:cNvSpPr>
            <a:spLocks noGrp="1"/>
          </p:cNvSpPr>
          <p:nvPr>
            <p:ph type="body" sz="quarter" idx="10" hasCustomPrompt="1"/>
          </p:nvPr>
        </p:nvSpPr>
        <p:spPr>
          <a:xfrm>
            <a:off x="4401874" y="1604662"/>
            <a:ext cx="4113475" cy="4057650"/>
          </a:xfrm>
          <a:prstGeom prst="rect">
            <a:avLst/>
          </a:prstGeom>
        </p:spPr>
        <p:txBody>
          <a:bodyPr/>
          <a:lstStyle>
            <a:lvl1pPr>
              <a:defRPr sz="1800" b="1"/>
            </a:lvl1pPr>
            <a:lvl2pPr>
              <a:buClr>
                <a:srgbClr val="0E7FC4"/>
              </a:buClr>
              <a:defRPr sz="1400"/>
            </a:lvl2pPr>
            <a:lvl3pPr>
              <a:defRPr sz="1400"/>
            </a:lvl3pPr>
            <a:lvl4pPr>
              <a:defRPr sz="2000"/>
            </a:lvl4pPr>
          </a:lstStyle>
          <a:p>
            <a:pPr lvl="0"/>
            <a:r>
              <a:rPr lang="en-US" dirty="0"/>
              <a:t>Edit bullets</a:t>
            </a:r>
          </a:p>
          <a:p>
            <a:pPr lvl="1"/>
            <a:r>
              <a:rPr lang="en-US" dirty="0"/>
              <a:t>Second level</a:t>
            </a:r>
          </a:p>
          <a:p>
            <a:pPr lvl="2"/>
            <a:r>
              <a:rPr lang="en-US" dirty="0"/>
              <a:t>Third level</a:t>
            </a:r>
          </a:p>
          <a:p>
            <a:pPr lvl="0"/>
            <a:r>
              <a:rPr lang="en-US" dirty="0"/>
              <a:t>Edit bullets</a:t>
            </a:r>
          </a:p>
          <a:p>
            <a:pPr lvl="1"/>
            <a:r>
              <a:rPr lang="en-US" dirty="0"/>
              <a:t>Second level</a:t>
            </a:r>
          </a:p>
          <a:p>
            <a:pPr lvl="2"/>
            <a:r>
              <a:rPr lang="en-US" dirty="0"/>
              <a:t>Third level</a:t>
            </a:r>
          </a:p>
          <a:p>
            <a:pPr lvl="0"/>
            <a:r>
              <a:rPr lang="en-US" dirty="0"/>
              <a:t>Edit bullets</a:t>
            </a:r>
          </a:p>
          <a:p>
            <a:pPr lvl="1"/>
            <a:r>
              <a:rPr lang="en-US" dirty="0"/>
              <a:t>Second level</a:t>
            </a:r>
          </a:p>
          <a:p>
            <a:pPr lvl="2"/>
            <a:r>
              <a:rPr lang="en-US" dirty="0"/>
              <a:t>Third level</a:t>
            </a:r>
          </a:p>
          <a:p>
            <a:pPr lvl="0"/>
            <a:r>
              <a:rPr lang="en-US" dirty="0"/>
              <a:t>Edit bullets</a:t>
            </a:r>
          </a:p>
          <a:p>
            <a:pPr lvl="1"/>
            <a:r>
              <a:rPr lang="en-US" dirty="0"/>
              <a:t>Second level</a:t>
            </a:r>
          </a:p>
          <a:p>
            <a:pPr lvl="2"/>
            <a:r>
              <a:rPr lang="en-US" dirty="0"/>
              <a:t>Third level</a:t>
            </a:r>
          </a:p>
        </p:txBody>
      </p:sp>
    </p:spTree>
    <p:extLst>
      <p:ext uri="{BB962C8B-B14F-4D97-AF65-F5344CB8AC3E}">
        <p14:creationId xmlns:p14="http://schemas.microsoft.com/office/powerpoint/2010/main" val="2901697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One content-bullet cascade styl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95300" y="904776"/>
            <a:ext cx="3451057" cy="5000724"/>
          </a:xfrm>
          <a:prstGeom prst="rect">
            <a:avLst/>
          </a:prstGeom>
        </p:spPr>
        <p:txBody>
          <a:bodyPr/>
          <a:lstStyle>
            <a:lvl1pPr marL="0" indent="0">
              <a:buNone/>
              <a:defRPr/>
            </a:lvl1pPr>
          </a:lstStyle>
          <a:p>
            <a:pPr lvl="0"/>
            <a:r>
              <a:rPr lang="en-US" dirty="0"/>
              <a:t>Click icon to add an object</a:t>
            </a:r>
          </a:p>
        </p:txBody>
      </p:sp>
      <p:sp>
        <p:nvSpPr>
          <p:cNvPr id="5" name="Text Placeholder 4">
            <a:extLst>
              <a:ext uri="{FF2B5EF4-FFF2-40B4-BE49-F238E27FC236}">
                <a16:creationId xmlns:a16="http://schemas.microsoft.com/office/drawing/2014/main" id="{77C29383-E0AF-5E4E-BC2C-DCEBAB440A72}"/>
              </a:ext>
            </a:extLst>
          </p:cNvPr>
          <p:cNvSpPr>
            <a:spLocks noGrp="1"/>
          </p:cNvSpPr>
          <p:nvPr>
            <p:ph type="body" sz="quarter" idx="10" hasCustomPrompt="1"/>
          </p:nvPr>
        </p:nvSpPr>
        <p:spPr>
          <a:xfrm>
            <a:off x="4128503" y="1925053"/>
            <a:ext cx="4483100" cy="3696100"/>
          </a:xfrm>
          <a:prstGeom prst="rect">
            <a:avLst/>
          </a:prstGeom>
        </p:spPr>
        <p:txBody>
          <a:bodyPr/>
          <a:lstStyle>
            <a:lvl1pPr>
              <a:defRPr/>
            </a:lvl1pPr>
            <a:lvl2pPr>
              <a:defRPr/>
            </a:lvl2pPr>
            <a:lvl3pPr>
              <a:defRPr/>
            </a:lvl3pPr>
          </a:lstStyle>
          <a:p>
            <a:pPr lvl="0"/>
            <a:r>
              <a:rPr lang="en-US" dirty="0"/>
              <a:t>Edit bullets</a:t>
            </a:r>
          </a:p>
          <a:p>
            <a:pPr lvl="1"/>
            <a:r>
              <a:rPr lang="en-US" dirty="0"/>
              <a:t>Second level</a:t>
            </a:r>
          </a:p>
          <a:p>
            <a:pPr lvl="2"/>
            <a:r>
              <a:rPr lang="en-US" dirty="0"/>
              <a:t>Third level</a:t>
            </a:r>
          </a:p>
          <a:p>
            <a:pPr lvl="0"/>
            <a:r>
              <a:rPr lang="en-US" dirty="0"/>
              <a:t>Edit bullets</a:t>
            </a:r>
          </a:p>
          <a:p>
            <a:pPr lvl="1"/>
            <a:r>
              <a:rPr lang="en-US" dirty="0"/>
              <a:t>Second level</a:t>
            </a:r>
          </a:p>
          <a:p>
            <a:pPr lvl="2"/>
            <a:r>
              <a:rPr lang="en-US" dirty="0"/>
              <a:t>Third level</a:t>
            </a:r>
          </a:p>
          <a:p>
            <a:pPr lvl="0"/>
            <a:r>
              <a:rPr lang="en-US" dirty="0"/>
              <a:t>Edit bullets</a:t>
            </a:r>
          </a:p>
          <a:p>
            <a:pPr lvl="1"/>
            <a:r>
              <a:rPr lang="en-US" dirty="0"/>
              <a:t>Second level</a:t>
            </a:r>
          </a:p>
          <a:p>
            <a:pPr lvl="2"/>
            <a:r>
              <a:rPr lang="en-US" dirty="0"/>
              <a:t>Third level</a:t>
            </a:r>
          </a:p>
          <a:p>
            <a:pPr lvl="2"/>
            <a:endParaRPr lang="en-US" dirty="0"/>
          </a:p>
          <a:p>
            <a:pPr lvl="3"/>
            <a:endParaRPr lang="en-US" dirty="0"/>
          </a:p>
        </p:txBody>
      </p:sp>
      <p:sp>
        <p:nvSpPr>
          <p:cNvPr id="6" name="Title 1">
            <a:extLst>
              <a:ext uri="{FF2B5EF4-FFF2-40B4-BE49-F238E27FC236}">
                <a16:creationId xmlns:a16="http://schemas.microsoft.com/office/drawing/2014/main" id="{3035EE96-A57A-B046-8CB9-3C511C82EDDD}"/>
              </a:ext>
            </a:extLst>
          </p:cNvPr>
          <p:cNvSpPr txBox="1">
            <a:spLocks/>
          </p:cNvSpPr>
          <p:nvPr userDrawn="1"/>
        </p:nvSpPr>
        <p:spPr>
          <a:xfrm>
            <a:off x="4128503" y="1212784"/>
            <a:ext cx="4483100" cy="5197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1" kern="1200">
                <a:solidFill>
                  <a:srgbClr val="9B2600"/>
                </a:solidFill>
                <a:latin typeface="Arial" panose="020B0604020202020204" pitchFamily="34" charset="0"/>
                <a:ea typeface="+mj-ea"/>
                <a:cs typeface="Arial" panose="020B0604020202020204" pitchFamily="34" charset="0"/>
              </a:defRPr>
            </a:lvl1pPr>
          </a:lstStyle>
          <a:p>
            <a:r>
              <a:rPr lang="en-US" sz="2800" dirty="0">
                <a:solidFill>
                  <a:srgbClr val="1A2E5A"/>
                </a:solidFill>
              </a:rPr>
              <a:t>Click to Edit Header</a:t>
            </a:r>
          </a:p>
        </p:txBody>
      </p:sp>
    </p:spTree>
    <p:extLst>
      <p:ext uri="{BB962C8B-B14F-4D97-AF65-F5344CB8AC3E}">
        <p14:creationId xmlns:p14="http://schemas.microsoft.com/office/powerpoint/2010/main" val="4143351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8-Left one content-right-Header-tex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0" y="736600"/>
            <a:ext cx="3946357" cy="5397500"/>
          </a:xfrm>
          <a:prstGeom prst="rect">
            <a:avLst/>
          </a:prstGeom>
        </p:spPr>
        <p:txBody>
          <a:bodyPr/>
          <a:lstStyle>
            <a:lvl1pPr marL="0" indent="0">
              <a:buNone/>
              <a:defRPr/>
            </a:lvl1pPr>
          </a:lstStyle>
          <a:p>
            <a:pPr lvl="0"/>
            <a:r>
              <a:rPr lang="en-US" dirty="0"/>
              <a:t>Click icon to add an object</a:t>
            </a:r>
          </a:p>
        </p:txBody>
      </p:sp>
      <p:sp>
        <p:nvSpPr>
          <p:cNvPr id="5" name="Text Placeholder 4">
            <a:extLst>
              <a:ext uri="{FF2B5EF4-FFF2-40B4-BE49-F238E27FC236}">
                <a16:creationId xmlns:a16="http://schemas.microsoft.com/office/drawing/2014/main" id="{77C29383-E0AF-5E4E-BC2C-DCEBAB440A72}"/>
              </a:ext>
            </a:extLst>
          </p:cNvPr>
          <p:cNvSpPr>
            <a:spLocks noGrp="1"/>
          </p:cNvSpPr>
          <p:nvPr>
            <p:ph type="body" sz="quarter" idx="10" hasCustomPrompt="1"/>
          </p:nvPr>
        </p:nvSpPr>
        <p:spPr>
          <a:xfrm>
            <a:off x="4157580" y="2138774"/>
            <a:ext cx="4483100" cy="113130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sz="1600" b="0">
                <a:solidFill>
                  <a:srgbClr val="29488D"/>
                </a:solidFill>
              </a:defRPr>
            </a:lvl1pPr>
            <a:lvl2pPr>
              <a:defRPr/>
            </a:lvl2pPr>
            <a:lvl3pPr marL="914400" indent="0">
              <a:buNone/>
              <a:defRPr/>
            </a:lvl3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Edit paragraph to be about three to four sentences long at the most. Second sentence will add more information. The third sentence will be added here.</a:t>
            </a:r>
          </a:p>
        </p:txBody>
      </p:sp>
      <p:sp>
        <p:nvSpPr>
          <p:cNvPr id="6" name="Title 1">
            <a:extLst>
              <a:ext uri="{FF2B5EF4-FFF2-40B4-BE49-F238E27FC236}">
                <a16:creationId xmlns:a16="http://schemas.microsoft.com/office/drawing/2014/main" id="{3035EE96-A57A-B046-8CB9-3C511C82EDDD}"/>
              </a:ext>
            </a:extLst>
          </p:cNvPr>
          <p:cNvSpPr txBox="1">
            <a:spLocks/>
          </p:cNvSpPr>
          <p:nvPr userDrawn="1"/>
        </p:nvSpPr>
        <p:spPr>
          <a:xfrm>
            <a:off x="4157580" y="1295994"/>
            <a:ext cx="4483100" cy="5197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1" kern="1200">
                <a:solidFill>
                  <a:srgbClr val="9B2600"/>
                </a:solidFill>
                <a:latin typeface="Arial" panose="020B0604020202020204" pitchFamily="34" charset="0"/>
                <a:ea typeface="+mj-ea"/>
                <a:cs typeface="Arial" panose="020B0604020202020204" pitchFamily="34" charset="0"/>
              </a:defRPr>
            </a:lvl1pPr>
          </a:lstStyle>
          <a:p>
            <a:r>
              <a:rPr lang="en-US" sz="2400" dirty="0">
                <a:solidFill>
                  <a:srgbClr val="BE8E2D"/>
                </a:solidFill>
              </a:rPr>
              <a:t>Edit Header</a:t>
            </a:r>
          </a:p>
        </p:txBody>
      </p:sp>
      <p:sp>
        <p:nvSpPr>
          <p:cNvPr id="9" name="Title 1">
            <a:extLst>
              <a:ext uri="{FF2B5EF4-FFF2-40B4-BE49-F238E27FC236}">
                <a16:creationId xmlns:a16="http://schemas.microsoft.com/office/drawing/2014/main" id="{EF0918CC-BAD8-4E43-B644-2D3F7D1F2A2A}"/>
              </a:ext>
            </a:extLst>
          </p:cNvPr>
          <p:cNvSpPr txBox="1">
            <a:spLocks/>
          </p:cNvSpPr>
          <p:nvPr userDrawn="1"/>
        </p:nvSpPr>
        <p:spPr>
          <a:xfrm>
            <a:off x="4157580" y="1843836"/>
            <a:ext cx="4483100" cy="28524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1" kern="1200">
                <a:solidFill>
                  <a:srgbClr val="9B2600"/>
                </a:solidFill>
                <a:latin typeface="Arial" panose="020B0604020202020204" pitchFamily="34" charset="0"/>
                <a:ea typeface="+mj-ea"/>
                <a:cs typeface="Arial" panose="020B0604020202020204" pitchFamily="34" charset="0"/>
              </a:defRPr>
            </a:lvl1pPr>
          </a:lstStyle>
          <a:p>
            <a:r>
              <a:rPr lang="en-US" sz="1800" dirty="0">
                <a:solidFill>
                  <a:srgbClr val="29488D"/>
                </a:solidFill>
              </a:rPr>
              <a:t>Edit Paragraph subhead</a:t>
            </a:r>
          </a:p>
        </p:txBody>
      </p:sp>
      <p:sp>
        <p:nvSpPr>
          <p:cNvPr id="10" name="Text Placeholder 4">
            <a:extLst>
              <a:ext uri="{FF2B5EF4-FFF2-40B4-BE49-F238E27FC236}">
                <a16:creationId xmlns:a16="http://schemas.microsoft.com/office/drawing/2014/main" id="{50305D9B-6568-7C40-A80D-0304C4918A9B}"/>
              </a:ext>
            </a:extLst>
          </p:cNvPr>
          <p:cNvSpPr>
            <a:spLocks noGrp="1"/>
          </p:cNvSpPr>
          <p:nvPr>
            <p:ph type="body" sz="quarter" idx="11" hasCustomPrompt="1"/>
          </p:nvPr>
        </p:nvSpPr>
        <p:spPr>
          <a:xfrm>
            <a:off x="4157580" y="3679315"/>
            <a:ext cx="4483100" cy="113130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sz="1600" b="0">
                <a:solidFill>
                  <a:srgbClr val="29488D"/>
                </a:solidFill>
              </a:defRPr>
            </a:lvl1pPr>
            <a:lvl2pPr>
              <a:defRPr/>
            </a:lvl2pPr>
            <a:lvl3pPr marL="914400" indent="0">
              <a:buNone/>
              <a:defRPr/>
            </a:lvl3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Edit paragraph to be about three to four sentences long at the most. Second sentence will add more information. The third sentence will be added here.</a:t>
            </a:r>
          </a:p>
        </p:txBody>
      </p:sp>
      <p:sp>
        <p:nvSpPr>
          <p:cNvPr id="11" name="Title 1">
            <a:extLst>
              <a:ext uri="{FF2B5EF4-FFF2-40B4-BE49-F238E27FC236}">
                <a16:creationId xmlns:a16="http://schemas.microsoft.com/office/drawing/2014/main" id="{2CD2498A-3FD6-9E46-9563-FDB90648D5A0}"/>
              </a:ext>
            </a:extLst>
          </p:cNvPr>
          <p:cNvSpPr txBox="1">
            <a:spLocks/>
          </p:cNvSpPr>
          <p:nvPr userDrawn="1"/>
        </p:nvSpPr>
        <p:spPr>
          <a:xfrm>
            <a:off x="4157580" y="3394066"/>
            <a:ext cx="4424946" cy="28524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1" kern="1200">
                <a:solidFill>
                  <a:srgbClr val="9B2600"/>
                </a:solidFill>
                <a:latin typeface="Arial" panose="020B0604020202020204" pitchFamily="34" charset="0"/>
                <a:ea typeface="+mj-ea"/>
                <a:cs typeface="Arial" panose="020B0604020202020204" pitchFamily="34" charset="0"/>
              </a:defRPr>
            </a:lvl1pPr>
          </a:lstStyle>
          <a:p>
            <a:r>
              <a:rPr lang="en-US" sz="1800" dirty="0">
                <a:solidFill>
                  <a:srgbClr val="29488D"/>
                </a:solidFill>
              </a:rPr>
              <a:t>Edit Paragraph subhead</a:t>
            </a:r>
          </a:p>
        </p:txBody>
      </p:sp>
    </p:spTree>
    <p:extLst>
      <p:ext uri="{BB962C8B-B14F-4D97-AF65-F5344CB8AC3E}">
        <p14:creationId xmlns:p14="http://schemas.microsoft.com/office/powerpoint/2010/main" val="34964486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9-Picture left-text right">
    <p:spTree>
      <p:nvGrpSpPr>
        <p:cNvPr id="1" name=""/>
        <p:cNvGrpSpPr/>
        <p:nvPr/>
      </p:nvGrpSpPr>
      <p:grpSpPr>
        <a:xfrm>
          <a:off x="0" y="0"/>
          <a:ext cx="0" cy="0"/>
          <a:chOff x="0" y="0"/>
          <a:chExt cx="0" cy="0"/>
        </a:xfrm>
      </p:grpSpPr>
      <p:sp>
        <p:nvSpPr>
          <p:cNvPr id="2" name="Shape 45">
            <a:extLst>
              <a:ext uri="{FF2B5EF4-FFF2-40B4-BE49-F238E27FC236}">
                <a16:creationId xmlns:a16="http://schemas.microsoft.com/office/drawing/2014/main" id="{EF424991-27D8-F44B-B92B-6E0570DA99AF}"/>
              </a:ext>
            </a:extLst>
          </p:cNvPr>
          <p:cNvSpPr>
            <a:spLocks noGrp="1"/>
          </p:cNvSpPr>
          <p:nvPr>
            <p:ph type="pic" idx="2" hasCustomPrompt="1"/>
          </p:nvPr>
        </p:nvSpPr>
        <p:spPr>
          <a:xfrm>
            <a:off x="1" y="731520"/>
            <a:ext cx="4081112" cy="5380522"/>
          </a:xfrm>
          <a:prstGeom prst="rect">
            <a:avLst/>
          </a:prstGeom>
          <a:noFill/>
          <a:ln>
            <a:noFill/>
          </a:ln>
        </p:spPr>
        <p:txBody>
          <a:bodyPr spcFirstLastPara="1" wrap="square" lIns="91425" tIns="91425" rIns="91425" bIns="91425" anchor="t" anchorCtr="0">
            <a:normAutofit/>
          </a:bodyPr>
          <a:lstStyle>
            <a:lvl1pPr marR="0" lvl="0" algn="l" rtl="0">
              <a:lnSpc>
                <a:spcPct val="90000"/>
              </a:lnSpc>
              <a:spcBef>
                <a:spcPts val="1000"/>
              </a:spcBef>
              <a:spcAft>
                <a:spcPts val="0"/>
              </a:spcAft>
              <a:buClr>
                <a:srgbClr val="9B2600"/>
              </a:buClr>
              <a:buSzPts val="3000"/>
              <a:buFont typeface="Arial"/>
              <a:buNone/>
              <a:defRPr sz="1600" b="1" i="0" u="none" strike="noStrike" cap="none">
                <a:solidFill>
                  <a:srgbClr val="152C5E"/>
                </a:solidFill>
                <a:latin typeface="Arial"/>
                <a:ea typeface="Arial"/>
                <a:cs typeface="Arial"/>
                <a:sym typeface="Arial"/>
              </a:defRPr>
            </a:lvl1pPr>
            <a:lvl2pPr marR="0" lvl="1" algn="l" rtl="0">
              <a:lnSpc>
                <a:spcPct val="90000"/>
              </a:lnSpc>
              <a:spcBef>
                <a:spcPts val="500"/>
              </a:spcBef>
              <a:spcAft>
                <a:spcPts val="0"/>
              </a:spcAft>
              <a:buClr>
                <a:srgbClr val="152C5E"/>
              </a:buClr>
              <a:buSzPts val="2700"/>
              <a:buFont typeface="Arial"/>
              <a:buNone/>
              <a:defRPr sz="2000" b="0" i="0" u="none" strike="noStrike" cap="none">
                <a:solidFill>
                  <a:srgbClr val="152C5E"/>
                </a:solidFill>
                <a:latin typeface="Arial"/>
                <a:ea typeface="Arial"/>
                <a:cs typeface="Arial"/>
                <a:sym typeface="Arial"/>
              </a:defRPr>
            </a:lvl2pPr>
            <a:lvl3pPr marR="0" lvl="2" algn="l" rtl="0">
              <a:lnSpc>
                <a:spcPct val="90000"/>
              </a:lnSpc>
              <a:spcBef>
                <a:spcPts val="500"/>
              </a:spcBef>
              <a:spcAft>
                <a:spcPts val="0"/>
              </a:spcAft>
              <a:buClr>
                <a:srgbClr val="2E75B5"/>
              </a:buClr>
              <a:buSzPts val="2430"/>
              <a:buFont typeface="Arial"/>
              <a:buNone/>
              <a:defRPr sz="1800" b="0" i="0" u="none" strike="noStrike" cap="none">
                <a:solidFill>
                  <a:srgbClr val="152C5E"/>
                </a:solidFill>
                <a:latin typeface="Arial"/>
                <a:ea typeface="Arial"/>
                <a:cs typeface="Arial"/>
                <a:sym typeface="Arial"/>
              </a:defRPr>
            </a:lvl3pPr>
            <a:lvl4pPr marR="0" lvl="3" algn="l" rtl="0">
              <a:lnSpc>
                <a:spcPct val="90000"/>
              </a:lnSpc>
              <a:spcBef>
                <a:spcPts val="500"/>
              </a:spcBef>
              <a:spcAft>
                <a:spcPts val="0"/>
              </a:spcAft>
              <a:buClr>
                <a:srgbClr val="9B2600"/>
              </a:buClr>
              <a:buSzPts val="2430"/>
              <a:buFont typeface="Arial"/>
              <a:buChar char="•"/>
              <a:defRPr sz="1800" b="0" i="0" u="none" strike="noStrike" cap="none">
                <a:solidFill>
                  <a:srgbClr val="152C5E"/>
                </a:solidFill>
                <a:latin typeface="Arial"/>
                <a:ea typeface="Arial"/>
                <a:cs typeface="Arial"/>
                <a:sym typeface="Arial"/>
              </a:defRPr>
            </a:lvl4pPr>
            <a:lvl5pPr marR="0" lvl="4" algn="l" rtl="0">
              <a:lnSpc>
                <a:spcPct val="90000"/>
              </a:lnSpc>
              <a:spcBef>
                <a:spcPts val="500"/>
              </a:spcBef>
              <a:spcAft>
                <a:spcPts val="0"/>
              </a:spcAft>
              <a:buClr>
                <a:srgbClr val="CE9618"/>
              </a:buClr>
              <a:buSzPts val="2430"/>
              <a:buFont typeface="Arial"/>
              <a:buChar char="•"/>
              <a:defRPr sz="1800" b="0" i="0" u="none" strike="noStrike" cap="none">
                <a:solidFill>
                  <a:srgbClr val="152C5E"/>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r>
              <a:rPr lang="en-US" dirty="0"/>
              <a:t>Click icon to insert picture</a:t>
            </a:r>
            <a:endParaRPr dirty="0"/>
          </a:p>
        </p:txBody>
      </p:sp>
      <p:sp>
        <p:nvSpPr>
          <p:cNvPr id="3" name="Title 1">
            <a:extLst>
              <a:ext uri="{FF2B5EF4-FFF2-40B4-BE49-F238E27FC236}">
                <a16:creationId xmlns:a16="http://schemas.microsoft.com/office/drawing/2014/main" id="{67332120-1322-9843-9013-62AF3326F3BE}"/>
              </a:ext>
            </a:extLst>
          </p:cNvPr>
          <p:cNvSpPr>
            <a:spLocks noGrp="1"/>
          </p:cNvSpPr>
          <p:nvPr>
            <p:ph type="title" hasCustomPrompt="1"/>
          </p:nvPr>
        </p:nvSpPr>
        <p:spPr>
          <a:xfrm>
            <a:off x="4421204" y="1684420"/>
            <a:ext cx="4114800" cy="413887"/>
          </a:xfrm>
          <a:prstGeom prst="rect">
            <a:avLst/>
          </a:prstGeom>
        </p:spPr>
        <p:txBody>
          <a:bodyPr>
            <a:noAutofit/>
          </a:bodyPr>
          <a:lstStyle>
            <a:lvl1pPr algn="l">
              <a:defRPr sz="2800" b="1">
                <a:solidFill>
                  <a:srgbClr val="1A2E5A"/>
                </a:solidFill>
              </a:defRPr>
            </a:lvl1pPr>
          </a:lstStyle>
          <a:p>
            <a:r>
              <a:rPr lang="en-US" dirty="0"/>
              <a:t>Click to Add Header</a:t>
            </a:r>
          </a:p>
        </p:txBody>
      </p:sp>
      <p:sp>
        <p:nvSpPr>
          <p:cNvPr id="4" name="Title 1">
            <a:extLst>
              <a:ext uri="{FF2B5EF4-FFF2-40B4-BE49-F238E27FC236}">
                <a16:creationId xmlns:a16="http://schemas.microsoft.com/office/drawing/2014/main" id="{FA38DBA7-5605-1140-8560-DEC3AE812A23}"/>
              </a:ext>
            </a:extLst>
          </p:cNvPr>
          <p:cNvSpPr txBox="1">
            <a:spLocks/>
          </p:cNvSpPr>
          <p:nvPr userDrawn="1"/>
        </p:nvSpPr>
        <p:spPr>
          <a:xfrm>
            <a:off x="4421204" y="2202582"/>
            <a:ext cx="4114800" cy="4138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0" kern="1200">
                <a:solidFill>
                  <a:srgbClr val="1A2E5A"/>
                </a:solidFill>
                <a:latin typeface="Arial" panose="020B0604020202020204" pitchFamily="34" charset="0"/>
                <a:ea typeface="+mj-ea"/>
                <a:cs typeface="Arial" panose="020B0604020202020204" pitchFamily="34" charset="0"/>
              </a:defRPr>
            </a:lvl1pPr>
          </a:lstStyle>
          <a:p>
            <a:r>
              <a:rPr lang="en-US" sz="2400" dirty="0"/>
              <a:t>Click to add text</a:t>
            </a:r>
          </a:p>
        </p:txBody>
      </p:sp>
    </p:spTree>
    <p:extLst>
      <p:ext uri="{BB962C8B-B14F-4D97-AF65-F5344CB8AC3E}">
        <p14:creationId xmlns:p14="http://schemas.microsoft.com/office/powerpoint/2010/main" val="27505959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Three content left-Header-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9372" y="1661643"/>
            <a:ext cx="4768850" cy="497358"/>
          </a:xfrm>
          <a:prstGeom prst="rect">
            <a:avLst/>
          </a:prstGeom>
        </p:spPr>
        <p:txBody>
          <a:bodyPr>
            <a:noAutofit/>
          </a:bodyPr>
          <a:lstStyle>
            <a:lvl1pPr algn="l">
              <a:defRPr sz="2800" b="0">
                <a:solidFill>
                  <a:srgbClr val="9B2600"/>
                </a:solidFill>
              </a:defRPr>
            </a:lvl1pPr>
          </a:lstStyle>
          <a:p>
            <a:r>
              <a:rPr lang="en-US" dirty="0"/>
              <a:t>Edit Header</a:t>
            </a:r>
          </a:p>
        </p:txBody>
      </p:sp>
      <p:sp>
        <p:nvSpPr>
          <p:cNvPr id="16" name="Content Placeholder 2">
            <a:extLst>
              <a:ext uri="{FF2B5EF4-FFF2-40B4-BE49-F238E27FC236}">
                <a16:creationId xmlns:a16="http://schemas.microsoft.com/office/drawing/2014/main" id="{1FE3560F-FB2E-F641-A4CD-AEF47290C2F7}"/>
              </a:ext>
            </a:extLst>
          </p:cNvPr>
          <p:cNvSpPr>
            <a:spLocks noGrp="1"/>
          </p:cNvSpPr>
          <p:nvPr>
            <p:ph sz="half" idx="1"/>
          </p:nvPr>
        </p:nvSpPr>
        <p:spPr>
          <a:xfrm>
            <a:off x="495301" y="990601"/>
            <a:ext cx="2305050" cy="1645086"/>
          </a:xfrm>
          <a:prstGeom prst="rect">
            <a:avLst/>
          </a:prstGeom>
        </p:spPr>
        <p:txBody>
          <a:bodyPr/>
          <a:lstStyle>
            <a:lvl1pPr marL="0" indent="0">
              <a:buNone/>
              <a:defRPr/>
            </a:lvl1pPr>
          </a:lstStyle>
          <a:p>
            <a:pPr lvl="0"/>
            <a:r>
              <a:rPr lang="en-US"/>
              <a:t>Edit Master text styles</a:t>
            </a:r>
          </a:p>
        </p:txBody>
      </p:sp>
      <p:sp>
        <p:nvSpPr>
          <p:cNvPr id="17" name="Content Placeholder 2">
            <a:extLst>
              <a:ext uri="{FF2B5EF4-FFF2-40B4-BE49-F238E27FC236}">
                <a16:creationId xmlns:a16="http://schemas.microsoft.com/office/drawing/2014/main" id="{04BAB586-C89C-0740-81D2-4E859F390413}"/>
              </a:ext>
            </a:extLst>
          </p:cNvPr>
          <p:cNvSpPr>
            <a:spLocks noGrp="1"/>
          </p:cNvSpPr>
          <p:nvPr>
            <p:ph sz="half" idx="10"/>
          </p:nvPr>
        </p:nvSpPr>
        <p:spPr>
          <a:xfrm>
            <a:off x="495300" y="2625507"/>
            <a:ext cx="2305050" cy="1645086"/>
          </a:xfrm>
          <a:prstGeom prst="rect">
            <a:avLst/>
          </a:prstGeom>
        </p:spPr>
        <p:txBody>
          <a:bodyPr/>
          <a:lstStyle>
            <a:lvl1pPr marL="0" indent="0">
              <a:buNone/>
              <a:defRPr/>
            </a:lvl1pPr>
          </a:lstStyle>
          <a:p>
            <a:pPr lvl="0"/>
            <a:r>
              <a:rPr lang="en-US"/>
              <a:t>Edit Master text styles</a:t>
            </a:r>
          </a:p>
        </p:txBody>
      </p:sp>
      <p:sp>
        <p:nvSpPr>
          <p:cNvPr id="18" name="Content Placeholder 2">
            <a:extLst>
              <a:ext uri="{FF2B5EF4-FFF2-40B4-BE49-F238E27FC236}">
                <a16:creationId xmlns:a16="http://schemas.microsoft.com/office/drawing/2014/main" id="{E7F66D3F-576D-C841-8E12-B8381D00878C}"/>
              </a:ext>
            </a:extLst>
          </p:cNvPr>
          <p:cNvSpPr>
            <a:spLocks noGrp="1"/>
          </p:cNvSpPr>
          <p:nvPr>
            <p:ph sz="half" idx="11"/>
          </p:nvPr>
        </p:nvSpPr>
        <p:spPr>
          <a:xfrm>
            <a:off x="495300" y="4260414"/>
            <a:ext cx="2305050" cy="1645086"/>
          </a:xfrm>
          <a:prstGeom prst="rect">
            <a:avLst/>
          </a:prstGeom>
        </p:spPr>
        <p:txBody>
          <a:bodyPr/>
          <a:lstStyle>
            <a:lvl1pPr marL="0" indent="0">
              <a:buNone/>
              <a:defRPr/>
            </a:lvl1pPr>
          </a:lstStyle>
          <a:p>
            <a:pPr lvl="0"/>
            <a:r>
              <a:rPr lang="en-US"/>
              <a:t>Edit Master text styles</a:t>
            </a:r>
          </a:p>
        </p:txBody>
      </p:sp>
      <p:sp>
        <p:nvSpPr>
          <p:cNvPr id="4" name="Text Placeholder 3">
            <a:extLst>
              <a:ext uri="{FF2B5EF4-FFF2-40B4-BE49-F238E27FC236}">
                <a16:creationId xmlns:a16="http://schemas.microsoft.com/office/drawing/2014/main" id="{02185CBF-F93D-4A4D-A944-BA0089B54B94}"/>
              </a:ext>
            </a:extLst>
          </p:cNvPr>
          <p:cNvSpPr>
            <a:spLocks noGrp="1"/>
          </p:cNvSpPr>
          <p:nvPr>
            <p:ph type="body" sz="quarter" idx="12" hasCustomPrompt="1"/>
          </p:nvPr>
        </p:nvSpPr>
        <p:spPr>
          <a:xfrm>
            <a:off x="2959372" y="2216151"/>
            <a:ext cx="4768850" cy="1631985"/>
          </a:xfrm>
          <a:prstGeom prst="rect">
            <a:avLst/>
          </a:prstGeom>
        </p:spPr>
        <p:txBody>
          <a:bodyPr>
            <a:normAutofit/>
          </a:bodyPr>
          <a:lstStyle>
            <a:lvl1pPr marL="0" indent="0">
              <a:buNone/>
              <a:defRPr sz="2200" b="0">
                <a:solidFill>
                  <a:srgbClr val="29488D"/>
                </a:solidFill>
              </a:defRPr>
            </a:lvl1pPr>
          </a:lstStyle>
          <a:p>
            <a:pPr lvl="0"/>
            <a:r>
              <a:rPr lang="en-US" dirty="0"/>
              <a:t>Edit text </a:t>
            </a:r>
          </a:p>
        </p:txBody>
      </p:sp>
    </p:spTree>
    <p:extLst>
      <p:ext uri="{BB962C8B-B14F-4D97-AF65-F5344CB8AC3E}">
        <p14:creationId xmlns:p14="http://schemas.microsoft.com/office/powerpoint/2010/main" val="1221882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bove-Header and bullets bel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878828"/>
            <a:ext cx="8108011" cy="552407"/>
          </a:xfrm>
          <a:prstGeom prst="rect">
            <a:avLst/>
          </a:prstGeom>
        </p:spPr>
        <p:txBody>
          <a:bodyPr/>
          <a:lstStyle/>
          <a:p>
            <a:r>
              <a:rPr lang="en-US" dirty="0"/>
              <a:t>Edit Header</a:t>
            </a:r>
          </a:p>
        </p:txBody>
      </p:sp>
      <p:sp>
        <p:nvSpPr>
          <p:cNvPr id="5" name="Text Placeholder 4">
            <a:extLst>
              <a:ext uri="{FF2B5EF4-FFF2-40B4-BE49-F238E27FC236}">
                <a16:creationId xmlns:a16="http://schemas.microsoft.com/office/drawing/2014/main" id="{9C14BA6D-5849-D54B-ABB3-65AB2B7DC6B1}"/>
              </a:ext>
            </a:extLst>
          </p:cNvPr>
          <p:cNvSpPr>
            <a:spLocks noGrp="1"/>
          </p:cNvSpPr>
          <p:nvPr>
            <p:ph type="body" sz="quarter" idx="10" hasCustomPrompt="1"/>
          </p:nvPr>
        </p:nvSpPr>
        <p:spPr>
          <a:xfrm>
            <a:off x="495300" y="1518699"/>
            <a:ext cx="5022905" cy="4008783"/>
          </a:xfrm>
        </p:spPr>
        <p:txBody>
          <a:bodyPr/>
          <a:lstStyle>
            <a:lvl1pPr marL="0" indent="0">
              <a:buNone/>
              <a:defRPr/>
            </a:lvl1pPr>
            <a:lvl2pPr>
              <a:defRPr/>
            </a:lvl2pPr>
            <a:lvl3pPr>
              <a:defRPr/>
            </a:lvl3pPr>
          </a:lstStyle>
          <a:p>
            <a:pPr lvl="0"/>
            <a:r>
              <a:rPr lang="en-US" dirty="0"/>
              <a:t>Edit bullet header</a:t>
            </a:r>
          </a:p>
          <a:p>
            <a:pPr lvl="1"/>
            <a:r>
              <a:rPr lang="en-US" dirty="0"/>
              <a:t>Second level</a:t>
            </a:r>
          </a:p>
          <a:p>
            <a:pPr lvl="2"/>
            <a:r>
              <a:rPr lang="en-US" dirty="0"/>
              <a:t>Third level</a:t>
            </a:r>
          </a:p>
          <a:p>
            <a:pPr lvl="0"/>
            <a:r>
              <a:rPr lang="en-US" dirty="0"/>
              <a:t>Edit bullet header</a:t>
            </a:r>
          </a:p>
          <a:p>
            <a:pPr lvl="1"/>
            <a:r>
              <a:rPr lang="en-US" dirty="0"/>
              <a:t>Second level</a:t>
            </a:r>
          </a:p>
          <a:p>
            <a:pPr lvl="2"/>
            <a:r>
              <a:rPr lang="en-US" dirty="0"/>
              <a:t>Third level</a:t>
            </a:r>
          </a:p>
          <a:p>
            <a:pPr lvl="0"/>
            <a:r>
              <a:rPr lang="en-US" dirty="0"/>
              <a:t>Edit bullet header</a:t>
            </a:r>
          </a:p>
          <a:p>
            <a:pPr lvl="1"/>
            <a:r>
              <a:rPr lang="en-US" dirty="0"/>
              <a:t>Second level</a:t>
            </a:r>
          </a:p>
          <a:p>
            <a:pPr lvl="2"/>
            <a:r>
              <a:rPr lang="en-US" dirty="0"/>
              <a:t>Third level</a:t>
            </a:r>
          </a:p>
        </p:txBody>
      </p:sp>
      <p:sp>
        <p:nvSpPr>
          <p:cNvPr id="8" name="Content Placeholder 7">
            <a:extLst>
              <a:ext uri="{FF2B5EF4-FFF2-40B4-BE49-F238E27FC236}">
                <a16:creationId xmlns:a16="http://schemas.microsoft.com/office/drawing/2014/main" id="{187ED64E-D1B6-374E-97DE-9F07AE7B53B6}"/>
              </a:ext>
            </a:extLst>
          </p:cNvPr>
          <p:cNvSpPr>
            <a:spLocks noGrp="1"/>
          </p:cNvSpPr>
          <p:nvPr>
            <p:ph sz="quarter" idx="11" hasCustomPrompt="1"/>
          </p:nvPr>
        </p:nvSpPr>
        <p:spPr>
          <a:xfrm>
            <a:off x="5687556" y="1518699"/>
            <a:ext cx="2915755" cy="1900362"/>
          </a:xfrm>
        </p:spPr>
        <p:txBody>
          <a:bodyPr>
            <a:normAutofit/>
          </a:bodyPr>
          <a:lstStyle>
            <a:lvl1pPr marL="0" indent="0">
              <a:buNone/>
              <a:defRPr sz="1800"/>
            </a:lvl1pPr>
          </a:lstStyle>
          <a:p>
            <a:pPr lvl="0"/>
            <a:r>
              <a:rPr lang="en-US" dirty="0"/>
              <a:t>Click icon to add content</a:t>
            </a:r>
          </a:p>
        </p:txBody>
      </p:sp>
      <p:sp>
        <p:nvSpPr>
          <p:cNvPr id="9" name="Content Placeholder 7">
            <a:extLst>
              <a:ext uri="{FF2B5EF4-FFF2-40B4-BE49-F238E27FC236}">
                <a16:creationId xmlns:a16="http://schemas.microsoft.com/office/drawing/2014/main" id="{BADCB4C3-0B73-2049-979A-150889CF877F}"/>
              </a:ext>
            </a:extLst>
          </p:cNvPr>
          <p:cNvSpPr>
            <a:spLocks noGrp="1"/>
          </p:cNvSpPr>
          <p:nvPr>
            <p:ph sz="quarter" idx="12" hasCustomPrompt="1"/>
          </p:nvPr>
        </p:nvSpPr>
        <p:spPr>
          <a:xfrm>
            <a:off x="5687555" y="3539656"/>
            <a:ext cx="2915755" cy="1987826"/>
          </a:xfrm>
        </p:spPr>
        <p:txBody>
          <a:bodyPr>
            <a:normAutofit/>
          </a:bodyPr>
          <a:lstStyle>
            <a:lvl1pPr marL="0" indent="0">
              <a:buNone/>
              <a:defRPr sz="1800"/>
            </a:lvl1pPr>
          </a:lstStyle>
          <a:p>
            <a:pPr lvl="0"/>
            <a:r>
              <a:rPr lang="en-US" dirty="0"/>
              <a:t>Click icon to add content</a:t>
            </a:r>
          </a:p>
        </p:txBody>
      </p:sp>
    </p:spTree>
    <p:extLst>
      <p:ext uri="{BB962C8B-B14F-4D97-AF65-F5344CB8AC3E}">
        <p14:creationId xmlns:p14="http://schemas.microsoft.com/office/powerpoint/2010/main" val="32309782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1_Three content left-Header blue-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9372" y="1661643"/>
            <a:ext cx="4768850" cy="497358"/>
          </a:xfrm>
          <a:prstGeom prst="rect">
            <a:avLst/>
          </a:prstGeom>
        </p:spPr>
        <p:txBody>
          <a:bodyPr>
            <a:noAutofit/>
          </a:bodyPr>
          <a:lstStyle>
            <a:lvl1pPr algn="l">
              <a:defRPr sz="2800" b="0">
                <a:solidFill>
                  <a:srgbClr val="29488D"/>
                </a:solidFill>
              </a:defRPr>
            </a:lvl1pPr>
          </a:lstStyle>
          <a:p>
            <a:r>
              <a:rPr lang="en-US" dirty="0"/>
              <a:t>Edit Header</a:t>
            </a:r>
          </a:p>
        </p:txBody>
      </p:sp>
      <p:sp>
        <p:nvSpPr>
          <p:cNvPr id="16" name="Content Placeholder 2">
            <a:extLst>
              <a:ext uri="{FF2B5EF4-FFF2-40B4-BE49-F238E27FC236}">
                <a16:creationId xmlns:a16="http://schemas.microsoft.com/office/drawing/2014/main" id="{1FE3560F-FB2E-F641-A4CD-AEF47290C2F7}"/>
              </a:ext>
            </a:extLst>
          </p:cNvPr>
          <p:cNvSpPr>
            <a:spLocks noGrp="1"/>
          </p:cNvSpPr>
          <p:nvPr>
            <p:ph sz="half" idx="1"/>
          </p:nvPr>
        </p:nvSpPr>
        <p:spPr>
          <a:xfrm>
            <a:off x="495301" y="990601"/>
            <a:ext cx="2305050" cy="1645086"/>
          </a:xfrm>
          <a:prstGeom prst="rect">
            <a:avLst/>
          </a:prstGeom>
        </p:spPr>
        <p:txBody>
          <a:bodyPr/>
          <a:lstStyle>
            <a:lvl1pPr marL="0" indent="0">
              <a:buNone/>
              <a:defRPr/>
            </a:lvl1pPr>
          </a:lstStyle>
          <a:p>
            <a:pPr lvl="0"/>
            <a:r>
              <a:rPr lang="en-US"/>
              <a:t>Edit Master text styles</a:t>
            </a:r>
          </a:p>
        </p:txBody>
      </p:sp>
      <p:sp>
        <p:nvSpPr>
          <p:cNvPr id="17" name="Content Placeholder 2">
            <a:extLst>
              <a:ext uri="{FF2B5EF4-FFF2-40B4-BE49-F238E27FC236}">
                <a16:creationId xmlns:a16="http://schemas.microsoft.com/office/drawing/2014/main" id="{04BAB586-C89C-0740-81D2-4E859F390413}"/>
              </a:ext>
            </a:extLst>
          </p:cNvPr>
          <p:cNvSpPr>
            <a:spLocks noGrp="1"/>
          </p:cNvSpPr>
          <p:nvPr>
            <p:ph sz="half" idx="10"/>
          </p:nvPr>
        </p:nvSpPr>
        <p:spPr>
          <a:xfrm>
            <a:off x="495300" y="2625507"/>
            <a:ext cx="2305050" cy="1645086"/>
          </a:xfrm>
          <a:prstGeom prst="rect">
            <a:avLst/>
          </a:prstGeom>
        </p:spPr>
        <p:txBody>
          <a:bodyPr/>
          <a:lstStyle>
            <a:lvl1pPr marL="0" indent="0">
              <a:buNone/>
              <a:defRPr/>
            </a:lvl1pPr>
          </a:lstStyle>
          <a:p>
            <a:pPr lvl="0"/>
            <a:r>
              <a:rPr lang="en-US"/>
              <a:t>Edit Master text styles</a:t>
            </a:r>
          </a:p>
        </p:txBody>
      </p:sp>
      <p:sp>
        <p:nvSpPr>
          <p:cNvPr id="18" name="Content Placeholder 2">
            <a:extLst>
              <a:ext uri="{FF2B5EF4-FFF2-40B4-BE49-F238E27FC236}">
                <a16:creationId xmlns:a16="http://schemas.microsoft.com/office/drawing/2014/main" id="{E7F66D3F-576D-C841-8E12-B8381D00878C}"/>
              </a:ext>
            </a:extLst>
          </p:cNvPr>
          <p:cNvSpPr>
            <a:spLocks noGrp="1"/>
          </p:cNvSpPr>
          <p:nvPr>
            <p:ph sz="half" idx="11"/>
          </p:nvPr>
        </p:nvSpPr>
        <p:spPr>
          <a:xfrm>
            <a:off x="495300" y="4260414"/>
            <a:ext cx="2305050" cy="1645086"/>
          </a:xfrm>
          <a:prstGeom prst="rect">
            <a:avLst/>
          </a:prstGeom>
        </p:spPr>
        <p:txBody>
          <a:bodyPr/>
          <a:lstStyle>
            <a:lvl1pPr marL="0" indent="0">
              <a:buNone/>
              <a:defRPr/>
            </a:lvl1pPr>
          </a:lstStyle>
          <a:p>
            <a:pPr lvl="0"/>
            <a:r>
              <a:rPr lang="en-US"/>
              <a:t>Edit Master text styles</a:t>
            </a:r>
          </a:p>
        </p:txBody>
      </p:sp>
      <p:sp>
        <p:nvSpPr>
          <p:cNvPr id="4" name="Text Placeholder 3">
            <a:extLst>
              <a:ext uri="{FF2B5EF4-FFF2-40B4-BE49-F238E27FC236}">
                <a16:creationId xmlns:a16="http://schemas.microsoft.com/office/drawing/2014/main" id="{02185CBF-F93D-4A4D-A944-BA0089B54B94}"/>
              </a:ext>
            </a:extLst>
          </p:cNvPr>
          <p:cNvSpPr>
            <a:spLocks noGrp="1"/>
          </p:cNvSpPr>
          <p:nvPr>
            <p:ph type="body" sz="quarter" idx="12" hasCustomPrompt="1"/>
          </p:nvPr>
        </p:nvSpPr>
        <p:spPr>
          <a:xfrm>
            <a:off x="2959372" y="2216151"/>
            <a:ext cx="4768850" cy="1631985"/>
          </a:xfrm>
          <a:prstGeom prst="rect">
            <a:avLst/>
          </a:prstGeom>
        </p:spPr>
        <p:txBody>
          <a:bodyPr>
            <a:normAutofit/>
          </a:bodyPr>
          <a:lstStyle>
            <a:lvl1pPr marL="0" indent="0">
              <a:buNone/>
              <a:defRPr sz="2200" b="0">
                <a:solidFill>
                  <a:srgbClr val="29488D"/>
                </a:solidFill>
              </a:defRPr>
            </a:lvl1pPr>
          </a:lstStyle>
          <a:p>
            <a:pPr lvl="0"/>
            <a:r>
              <a:rPr lang="en-US" dirty="0"/>
              <a:t>Edit text </a:t>
            </a:r>
          </a:p>
        </p:txBody>
      </p:sp>
    </p:spTree>
    <p:extLst>
      <p:ext uri="{BB962C8B-B14F-4D97-AF65-F5344CB8AC3E}">
        <p14:creationId xmlns:p14="http://schemas.microsoft.com/office/powerpoint/2010/main" val="22305801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2_Three content left-Header gold-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9372" y="1661643"/>
            <a:ext cx="4768850" cy="497358"/>
          </a:xfrm>
          <a:prstGeom prst="rect">
            <a:avLst/>
          </a:prstGeom>
        </p:spPr>
        <p:txBody>
          <a:bodyPr>
            <a:noAutofit/>
          </a:bodyPr>
          <a:lstStyle>
            <a:lvl1pPr algn="l">
              <a:defRPr sz="2800" b="1">
                <a:solidFill>
                  <a:srgbClr val="BE8E2D"/>
                </a:solidFill>
              </a:defRPr>
            </a:lvl1pPr>
          </a:lstStyle>
          <a:p>
            <a:r>
              <a:rPr lang="en-US" dirty="0"/>
              <a:t>Edit Header</a:t>
            </a:r>
          </a:p>
        </p:txBody>
      </p:sp>
      <p:sp>
        <p:nvSpPr>
          <p:cNvPr id="16" name="Content Placeholder 2">
            <a:extLst>
              <a:ext uri="{FF2B5EF4-FFF2-40B4-BE49-F238E27FC236}">
                <a16:creationId xmlns:a16="http://schemas.microsoft.com/office/drawing/2014/main" id="{1FE3560F-FB2E-F641-A4CD-AEF47290C2F7}"/>
              </a:ext>
            </a:extLst>
          </p:cNvPr>
          <p:cNvSpPr>
            <a:spLocks noGrp="1"/>
          </p:cNvSpPr>
          <p:nvPr>
            <p:ph sz="half" idx="1"/>
          </p:nvPr>
        </p:nvSpPr>
        <p:spPr>
          <a:xfrm>
            <a:off x="495301" y="990601"/>
            <a:ext cx="2305050" cy="1645086"/>
          </a:xfrm>
          <a:prstGeom prst="rect">
            <a:avLst/>
          </a:prstGeom>
        </p:spPr>
        <p:txBody>
          <a:bodyPr/>
          <a:lstStyle>
            <a:lvl1pPr marL="0" indent="0">
              <a:buNone/>
              <a:defRPr/>
            </a:lvl1pPr>
          </a:lstStyle>
          <a:p>
            <a:pPr lvl="0"/>
            <a:r>
              <a:rPr lang="en-US"/>
              <a:t>Edit Master text styles</a:t>
            </a:r>
          </a:p>
        </p:txBody>
      </p:sp>
      <p:sp>
        <p:nvSpPr>
          <p:cNvPr id="17" name="Content Placeholder 2">
            <a:extLst>
              <a:ext uri="{FF2B5EF4-FFF2-40B4-BE49-F238E27FC236}">
                <a16:creationId xmlns:a16="http://schemas.microsoft.com/office/drawing/2014/main" id="{04BAB586-C89C-0740-81D2-4E859F390413}"/>
              </a:ext>
            </a:extLst>
          </p:cNvPr>
          <p:cNvSpPr>
            <a:spLocks noGrp="1"/>
          </p:cNvSpPr>
          <p:nvPr>
            <p:ph sz="half" idx="10"/>
          </p:nvPr>
        </p:nvSpPr>
        <p:spPr>
          <a:xfrm>
            <a:off x="495300" y="2625507"/>
            <a:ext cx="2305050" cy="1645086"/>
          </a:xfrm>
          <a:prstGeom prst="rect">
            <a:avLst/>
          </a:prstGeom>
        </p:spPr>
        <p:txBody>
          <a:bodyPr/>
          <a:lstStyle>
            <a:lvl1pPr marL="0" indent="0">
              <a:buNone/>
              <a:defRPr/>
            </a:lvl1pPr>
          </a:lstStyle>
          <a:p>
            <a:pPr lvl="0"/>
            <a:r>
              <a:rPr lang="en-US"/>
              <a:t>Edit Master text styles</a:t>
            </a:r>
          </a:p>
        </p:txBody>
      </p:sp>
      <p:sp>
        <p:nvSpPr>
          <p:cNvPr id="18" name="Content Placeholder 2">
            <a:extLst>
              <a:ext uri="{FF2B5EF4-FFF2-40B4-BE49-F238E27FC236}">
                <a16:creationId xmlns:a16="http://schemas.microsoft.com/office/drawing/2014/main" id="{E7F66D3F-576D-C841-8E12-B8381D00878C}"/>
              </a:ext>
            </a:extLst>
          </p:cNvPr>
          <p:cNvSpPr>
            <a:spLocks noGrp="1"/>
          </p:cNvSpPr>
          <p:nvPr>
            <p:ph sz="half" idx="11"/>
          </p:nvPr>
        </p:nvSpPr>
        <p:spPr>
          <a:xfrm>
            <a:off x="495300" y="4260414"/>
            <a:ext cx="2305050" cy="1645086"/>
          </a:xfrm>
          <a:prstGeom prst="rect">
            <a:avLst/>
          </a:prstGeom>
        </p:spPr>
        <p:txBody>
          <a:bodyPr/>
          <a:lstStyle>
            <a:lvl1pPr marL="0" indent="0">
              <a:buNone/>
              <a:defRPr/>
            </a:lvl1pPr>
          </a:lstStyle>
          <a:p>
            <a:pPr lvl="0"/>
            <a:r>
              <a:rPr lang="en-US"/>
              <a:t>Edit Master text styles</a:t>
            </a:r>
          </a:p>
        </p:txBody>
      </p:sp>
      <p:sp>
        <p:nvSpPr>
          <p:cNvPr id="4" name="Text Placeholder 3">
            <a:extLst>
              <a:ext uri="{FF2B5EF4-FFF2-40B4-BE49-F238E27FC236}">
                <a16:creationId xmlns:a16="http://schemas.microsoft.com/office/drawing/2014/main" id="{02185CBF-F93D-4A4D-A944-BA0089B54B94}"/>
              </a:ext>
            </a:extLst>
          </p:cNvPr>
          <p:cNvSpPr>
            <a:spLocks noGrp="1"/>
          </p:cNvSpPr>
          <p:nvPr>
            <p:ph type="body" sz="quarter" idx="12" hasCustomPrompt="1"/>
          </p:nvPr>
        </p:nvSpPr>
        <p:spPr>
          <a:xfrm>
            <a:off x="2959372" y="2216151"/>
            <a:ext cx="4768850" cy="1631985"/>
          </a:xfrm>
          <a:prstGeom prst="rect">
            <a:avLst/>
          </a:prstGeom>
        </p:spPr>
        <p:txBody>
          <a:bodyPr>
            <a:normAutofit/>
          </a:bodyPr>
          <a:lstStyle>
            <a:lvl1pPr marL="0" indent="0">
              <a:buNone/>
              <a:defRPr sz="2200" b="0">
                <a:solidFill>
                  <a:srgbClr val="29488D"/>
                </a:solidFill>
              </a:defRPr>
            </a:lvl1pPr>
          </a:lstStyle>
          <a:p>
            <a:pPr lvl="0"/>
            <a:r>
              <a:rPr lang="en-US" dirty="0"/>
              <a:t>Edit text </a:t>
            </a:r>
          </a:p>
        </p:txBody>
      </p:sp>
    </p:spTree>
    <p:extLst>
      <p:ext uri="{BB962C8B-B14F-4D97-AF65-F5344CB8AC3E}">
        <p14:creationId xmlns:p14="http://schemas.microsoft.com/office/powerpoint/2010/main" val="13006946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3-Three content left-Bullets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92722" y="1445743"/>
            <a:ext cx="4679675" cy="465608"/>
          </a:xfrm>
          <a:prstGeom prst="rect">
            <a:avLst/>
          </a:prstGeom>
        </p:spPr>
        <p:txBody>
          <a:bodyPr>
            <a:noAutofit/>
          </a:bodyPr>
          <a:lstStyle>
            <a:lvl1pPr algn="l">
              <a:defRPr sz="2800" b="0">
                <a:solidFill>
                  <a:srgbClr val="1A2E5A"/>
                </a:solidFill>
              </a:defRPr>
            </a:lvl1pPr>
          </a:lstStyle>
          <a:p>
            <a:r>
              <a:rPr lang="en-US" dirty="0"/>
              <a:t>Click to Add Header</a:t>
            </a:r>
          </a:p>
        </p:txBody>
      </p:sp>
      <p:sp>
        <p:nvSpPr>
          <p:cNvPr id="16" name="Content Placeholder 2">
            <a:extLst>
              <a:ext uri="{FF2B5EF4-FFF2-40B4-BE49-F238E27FC236}">
                <a16:creationId xmlns:a16="http://schemas.microsoft.com/office/drawing/2014/main" id="{1FE3560F-FB2E-F641-A4CD-AEF47290C2F7}"/>
              </a:ext>
            </a:extLst>
          </p:cNvPr>
          <p:cNvSpPr>
            <a:spLocks noGrp="1"/>
          </p:cNvSpPr>
          <p:nvPr>
            <p:ph sz="half" idx="1"/>
          </p:nvPr>
        </p:nvSpPr>
        <p:spPr>
          <a:xfrm>
            <a:off x="495301" y="990601"/>
            <a:ext cx="2476499" cy="1645086"/>
          </a:xfrm>
          <a:prstGeom prst="rect">
            <a:avLst/>
          </a:prstGeom>
        </p:spPr>
        <p:txBody>
          <a:bodyPr/>
          <a:lstStyle>
            <a:lvl1pPr marL="0" indent="0">
              <a:buNone/>
              <a:defRPr/>
            </a:lvl1pPr>
          </a:lstStyle>
          <a:p>
            <a:pPr lvl="0"/>
            <a:r>
              <a:rPr lang="en-US"/>
              <a:t>Edit Master text styles</a:t>
            </a:r>
          </a:p>
        </p:txBody>
      </p:sp>
      <p:sp>
        <p:nvSpPr>
          <p:cNvPr id="17" name="Content Placeholder 2">
            <a:extLst>
              <a:ext uri="{FF2B5EF4-FFF2-40B4-BE49-F238E27FC236}">
                <a16:creationId xmlns:a16="http://schemas.microsoft.com/office/drawing/2014/main" id="{04BAB586-C89C-0740-81D2-4E859F390413}"/>
              </a:ext>
            </a:extLst>
          </p:cNvPr>
          <p:cNvSpPr>
            <a:spLocks noGrp="1"/>
          </p:cNvSpPr>
          <p:nvPr>
            <p:ph sz="half" idx="10"/>
          </p:nvPr>
        </p:nvSpPr>
        <p:spPr>
          <a:xfrm>
            <a:off x="495300" y="2625507"/>
            <a:ext cx="2476500" cy="1645086"/>
          </a:xfrm>
          <a:prstGeom prst="rect">
            <a:avLst/>
          </a:prstGeom>
        </p:spPr>
        <p:txBody>
          <a:bodyPr/>
          <a:lstStyle>
            <a:lvl1pPr marL="0" indent="0">
              <a:buNone/>
              <a:defRPr/>
            </a:lvl1pPr>
          </a:lstStyle>
          <a:p>
            <a:pPr lvl="0"/>
            <a:r>
              <a:rPr lang="en-US"/>
              <a:t>Edit Master text styles</a:t>
            </a:r>
          </a:p>
        </p:txBody>
      </p:sp>
      <p:sp>
        <p:nvSpPr>
          <p:cNvPr id="18" name="Content Placeholder 2">
            <a:extLst>
              <a:ext uri="{FF2B5EF4-FFF2-40B4-BE49-F238E27FC236}">
                <a16:creationId xmlns:a16="http://schemas.microsoft.com/office/drawing/2014/main" id="{E7F66D3F-576D-C841-8E12-B8381D00878C}"/>
              </a:ext>
            </a:extLst>
          </p:cNvPr>
          <p:cNvSpPr>
            <a:spLocks noGrp="1"/>
          </p:cNvSpPr>
          <p:nvPr>
            <p:ph sz="half" idx="11"/>
          </p:nvPr>
        </p:nvSpPr>
        <p:spPr>
          <a:xfrm>
            <a:off x="495300" y="4260414"/>
            <a:ext cx="2476500" cy="1645086"/>
          </a:xfrm>
          <a:prstGeom prst="rect">
            <a:avLst/>
          </a:prstGeom>
        </p:spPr>
        <p:txBody>
          <a:bodyPr/>
          <a:lstStyle>
            <a:lvl1pPr marL="0" indent="0">
              <a:buNone/>
              <a:defRPr/>
            </a:lvl1pPr>
          </a:lstStyle>
          <a:p>
            <a:pPr lvl="0"/>
            <a:r>
              <a:rPr lang="en-US"/>
              <a:t>Edit Master text styles</a:t>
            </a:r>
          </a:p>
        </p:txBody>
      </p:sp>
      <p:sp>
        <p:nvSpPr>
          <p:cNvPr id="4" name="Text Placeholder 3">
            <a:extLst>
              <a:ext uri="{FF2B5EF4-FFF2-40B4-BE49-F238E27FC236}">
                <a16:creationId xmlns:a16="http://schemas.microsoft.com/office/drawing/2014/main" id="{02185CBF-F93D-4A4D-A944-BA0089B54B94}"/>
              </a:ext>
            </a:extLst>
          </p:cNvPr>
          <p:cNvSpPr>
            <a:spLocks noGrp="1"/>
          </p:cNvSpPr>
          <p:nvPr>
            <p:ph type="body" sz="quarter" idx="12"/>
          </p:nvPr>
        </p:nvSpPr>
        <p:spPr>
          <a:xfrm>
            <a:off x="3092447" y="1911351"/>
            <a:ext cx="4679950" cy="3269860"/>
          </a:xfrm>
          <a:prstGeom prst="rect">
            <a:avLst/>
          </a:prstGeom>
        </p:spPr>
        <p:txBody>
          <a:bodyPr/>
          <a:lstStyle>
            <a:lvl1pPr>
              <a:defRPr b="0">
                <a:solidFill>
                  <a:srgbClr val="29488D"/>
                </a:solidFill>
              </a:defRPr>
            </a:lvl1pPr>
            <a:lvl2pPr>
              <a:defRPr sz="1800" b="0">
                <a:solidFill>
                  <a:srgbClr val="29488D"/>
                </a:solidFill>
              </a:defRPr>
            </a:lvl2pPr>
            <a:lvl3pPr>
              <a:defRPr sz="1400">
                <a:solidFill>
                  <a:srgbClr val="29488D"/>
                </a:solidFill>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59802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Three content left-Brick Header-Bullets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92722" y="1445743"/>
            <a:ext cx="4679675" cy="465608"/>
          </a:xfrm>
          <a:prstGeom prst="rect">
            <a:avLst/>
          </a:prstGeom>
        </p:spPr>
        <p:txBody>
          <a:bodyPr>
            <a:noAutofit/>
          </a:bodyPr>
          <a:lstStyle>
            <a:lvl1pPr algn="l">
              <a:defRPr sz="2800" b="0">
                <a:solidFill>
                  <a:srgbClr val="9B2600"/>
                </a:solidFill>
              </a:defRPr>
            </a:lvl1pPr>
          </a:lstStyle>
          <a:p>
            <a:r>
              <a:rPr lang="en-US" dirty="0"/>
              <a:t>Click to Add Header</a:t>
            </a:r>
          </a:p>
        </p:txBody>
      </p:sp>
      <p:sp>
        <p:nvSpPr>
          <p:cNvPr id="16" name="Content Placeholder 2">
            <a:extLst>
              <a:ext uri="{FF2B5EF4-FFF2-40B4-BE49-F238E27FC236}">
                <a16:creationId xmlns:a16="http://schemas.microsoft.com/office/drawing/2014/main" id="{1FE3560F-FB2E-F641-A4CD-AEF47290C2F7}"/>
              </a:ext>
            </a:extLst>
          </p:cNvPr>
          <p:cNvSpPr>
            <a:spLocks noGrp="1"/>
          </p:cNvSpPr>
          <p:nvPr>
            <p:ph sz="half" idx="1" hasCustomPrompt="1"/>
          </p:nvPr>
        </p:nvSpPr>
        <p:spPr>
          <a:xfrm>
            <a:off x="495301" y="990601"/>
            <a:ext cx="2476499" cy="1645086"/>
          </a:xfrm>
          <a:prstGeom prst="rect">
            <a:avLst/>
          </a:prstGeom>
        </p:spPr>
        <p:txBody>
          <a:bodyPr>
            <a:normAutofit/>
          </a:bodyPr>
          <a:lstStyle>
            <a:lvl1pPr marL="0" indent="0">
              <a:buNone/>
              <a:defRPr sz="1400"/>
            </a:lvl1pPr>
          </a:lstStyle>
          <a:p>
            <a:pPr lvl="0"/>
            <a:r>
              <a:rPr lang="en-US" dirty="0"/>
              <a:t>Click on an icon to add object</a:t>
            </a:r>
          </a:p>
        </p:txBody>
      </p:sp>
      <p:sp>
        <p:nvSpPr>
          <p:cNvPr id="17" name="Content Placeholder 2">
            <a:extLst>
              <a:ext uri="{FF2B5EF4-FFF2-40B4-BE49-F238E27FC236}">
                <a16:creationId xmlns:a16="http://schemas.microsoft.com/office/drawing/2014/main" id="{04BAB586-C89C-0740-81D2-4E859F390413}"/>
              </a:ext>
            </a:extLst>
          </p:cNvPr>
          <p:cNvSpPr>
            <a:spLocks noGrp="1"/>
          </p:cNvSpPr>
          <p:nvPr>
            <p:ph sz="half" idx="10" hasCustomPrompt="1"/>
          </p:nvPr>
        </p:nvSpPr>
        <p:spPr>
          <a:xfrm>
            <a:off x="495300" y="2625507"/>
            <a:ext cx="2476500" cy="1645086"/>
          </a:xfrm>
          <a:prstGeom prst="rect">
            <a:avLst/>
          </a:prstGeom>
        </p:spPr>
        <p:txBody>
          <a:bodyPr>
            <a:normAutofit/>
          </a:bodyPr>
          <a:lstStyle>
            <a:lvl1pPr marL="0" indent="0">
              <a:buNone/>
              <a:defRPr sz="1400"/>
            </a:lvl1pPr>
          </a:lstStyle>
          <a:p>
            <a:pPr lvl="0"/>
            <a:r>
              <a:rPr lang="en-US" dirty="0"/>
              <a:t>Click on an icon to add object</a:t>
            </a:r>
          </a:p>
        </p:txBody>
      </p:sp>
      <p:sp>
        <p:nvSpPr>
          <p:cNvPr id="18" name="Content Placeholder 2">
            <a:extLst>
              <a:ext uri="{FF2B5EF4-FFF2-40B4-BE49-F238E27FC236}">
                <a16:creationId xmlns:a16="http://schemas.microsoft.com/office/drawing/2014/main" id="{E7F66D3F-576D-C841-8E12-B8381D00878C}"/>
              </a:ext>
            </a:extLst>
          </p:cNvPr>
          <p:cNvSpPr>
            <a:spLocks noGrp="1"/>
          </p:cNvSpPr>
          <p:nvPr>
            <p:ph sz="half" idx="11" hasCustomPrompt="1"/>
          </p:nvPr>
        </p:nvSpPr>
        <p:spPr>
          <a:xfrm>
            <a:off x="495300" y="4260414"/>
            <a:ext cx="2476500" cy="1645086"/>
          </a:xfrm>
          <a:prstGeom prst="rect">
            <a:avLst/>
          </a:prstGeom>
        </p:spPr>
        <p:txBody>
          <a:bodyPr>
            <a:normAutofit/>
          </a:bodyPr>
          <a:lstStyle>
            <a:lvl1pPr marL="0" indent="0">
              <a:buNone/>
              <a:defRPr sz="1400"/>
            </a:lvl1pPr>
          </a:lstStyle>
          <a:p>
            <a:pPr lvl="0"/>
            <a:r>
              <a:rPr lang="en-US" dirty="0"/>
              <a:t>Click on an icon to add object</a:t>
            </a:r>
          </a:p>
        </p:txBody>
      </p:sp>
      <p:sp>
        <p:nvSpPr>
          <p:cNvPr id="4" name="Text Placeholder 3">
            <a:extLst>
              <a:ext uri="{FF2B5EF4-FFF2-40B4-BE49-F238E27FC236}">
                <a16:creationId xmlns:a16="http://schemas.microsoft.com/office/drawing/2014/main" id="{02185CBF-F93D-4A4D-A944-BA0089B54B94}"/>
              </a:ext>
            </a:extLst>
          </p:cNvPr>
          <p:cNvSpPr>
            <a:spLocks noGrp="1"/>
          </p:cNvSpPr>
          <p:nvPr>
            <p:ph type="body" sz="quarter" idx="12"/>
          </p:nvPr>
        </p:nvSpPr>
        <p:spPr>
          <a:xfrm>
            <a:off x="3092447" y="1911351"/>
            <a:ext cx="4679950" cy="3269860"/>
          </a:xfrm>
          <a:prstGeom prst="rect">
            <a:avLst/>
          </a:prstGeom>
        </p:spPr>
        <p:txBody>
          <a:bodyPr/>
          <a:lstStyle>
            <a:lvl1pPr>
              <a:defRPr b="0">
                <a:solidFill>
                  <a:srgbClr val="29488D"/>
                </a:solidFill>
              </a:defRPr>
            </a:lvl1pPr>
            <a:lvl2pPr>
              <a:defRPr sz="1800" b="0">
                <a:solidFill>
                  <a:srgbClr val="29488D"/>
                </a:solidFill>
              </a:defRPr>
            </a:lvl2pPr>
            <a:lvl3pPr>
              <a:defRPr sz="1400">
                <a:solidFill>
                  <a:srgbClr val="29488D"/>
                </a:solidFill>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012754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Three content left-Gold Header-Bullets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92722" y="1445743"/>
            <a:ext cx="4679675" cy="465608"/>
          </a:xfrm>
          <a:prstGeom prst="rect">
            <a:avLst/>
          </a:prstGeom>
        </p:spPr>
        <p:txBody>
          <a:bodyPr>
            <a:noAutofit/>
          </a:bodyPr>
          <a:lstStyle>
            <a:lvl1pPr algn="l">
              <a:defRPr sz="2800" b="1">
                <a:solidFill>
                  <a:srgbClr val="BE8E2D"/>
                </a:solidFill>
              </a:defRPr>
            </a:lvl1pPr>
          </a:lstStyle>
          <a:p>
            <a:r>
              <a:rPr lang="en-US" dirty="0"/>
              <a:t>Click to Add Header</a:t>
            </a:r>
          </a:p>
        </p:txBody>
      </p:sp>
      <p:sp>
        <p:nvSpPr>
          <p:cNvPr id="16" name="Content Placeholder 2">
            <a:extLst>
              <a:ext uri="{FF2B5EF4-FFF2-40B4-BE49-F238E27FC236}">
                <a16:creationId xmlns:a16="http://schemas.microsoft.com/office/drawing/2014/main" id="{1FE3560F-FB2E-F641-A4CD-AEF47290C2F7}"/>
              </a:ext>
            </a:extLst>
          </p:cNvPr>
          <p:cNvSpPr>
            <a:spLocks noGrp="1"/>
          </p:cNvSpPr>
          <p:nvPr>
            <p:ph sz="half" idx="1"/>
          </p:nvPr>
        </p:nvSpPr>
        <p:spPr>
          <a:xfrm>
            <a:off x="495301" y="990601"/>
            <a:ext cx="2476499" cy="1645086"/>
          </a:xfrm>
          <a:prstGeom prst="rect">
            <a:avLst/>
          </a:prstGeom>
        </p:spPr>
        <p:txBody>
          <a:bodyPr/>
          <a:lstStyle>
            <a:lvl1pPr marL="0" indent="0">
              <a:buNone/>
              <a:defRPr/>
            </a:lvl1pPr>
          </a:lstStyle>
          <a:p>
            <a:pPr lvl="0"/>
            <a:r>
              <a:rPr lang="en-US"/>
              <a:t>Edit Master text styles</a:t>
            </a:r>
          </a:p>
        </p:txBody>
      </p:sp>
      <p:sp>
        <p:nvSpPr>
          <p:cNvPr id="17" name="Content Placeholder 2">
            <a:extLst>
              <a:ext uri="{FF2B5EF4-FFF2-40B4-BE49-F238E27FC236}">
                <a16:creationId xmlns:a16="http://schemas.microsoft.com/office/drawing/2014/main" id="{04BAB586-C89C-0740-81D2-4E859F390413}"/>
              </a:ext>
            </a:extLst>
          </p:cNvPr>
          <p:cNvSpPr>
            <a:spLocks noGrp="1"/>
          </p:cNvSpPr>
          <p:nvPr>
            <p:ph sz="half" idx="10"/>
          </p:nvPr>
        </p:nvSpPr>
        <p:spPr>
          <a:xfrm>
            <a:off x="495300" y="2625507"/>
            <a:ext cx="2476500" cy="1645086"/>
          </a:xfrm>
          <a:prstGeom prst="rect">
            <a:avLst/>
          </a:prstGeom>
        </p:spPr>
        <p:txBody>
          <a:bodyPr/>
          <a:lstStyle>
            <a:lvl1pPr marL="0" indent="0">
              <a:buNone/>
              <a:defRPr/>
            </a:lvl1pPr>
          </a:lstStyle>
          <a:p>
            <a:pPr lvl="0"/>
            <a:r>
              <a:rPr lang="en-US"/>
              <a:t>Edit Master text styles</a:t>
            </a:r>
          </a:p>
        </p:txBody>
      </p:sp>
      <p:sp>
        <p:nvSpPr>
          <p:cNvPr id="18" name="Content Placeholder 2">
            <a:extLst>
              <a:ext uri="{FF2B5EF4-FFF2-40B4-BE49-F238E27FC236}">
                <a16:creationId xmlns:a16="http://schemas.microsoft.com/office/drawing/2014/main" id="{E7F66D3F-576D-C841-8E12-B8381D00878C}"/>
              </a:ext>
            </a:extLst>
          </p:cNvPr>
          <p:cNvSpPr>
            <a:spLocks noGrp="1"/>
          </p:cNvSpPr>
          <p:nvPr>
            <p:ph sz="half" idx="11"/>
          </p:nvPr>
        </p:nvSpPr>
        <p:spPr>
          <a:xfrm>
            <a:off x="495300" y="4260414"/>
            <a:ext cx="2476500" cy="1645086"/>
          </a:xfrm>
          <a:prstGeom prst="rect">
            <a:avLst/>
          </a:prstGeom>
        </p:spPr>
        <p:txBody>
          <a:bodyPr/>
          <a:lstStyle>
            <a:lvl1pPr marL="0" indent="0">
              <a:buNone/>
              <a:defRPr/>
            </a:lvl1pPr>
          </a:lstStyle>
          <a:p>
            <a:pPr lvl="0"/>
            <a:r>
              <a:rPr lang="en-US"/>
              <a:t>Edit Master text styles</a:t>
            </a:r>
          </a:p>
        </p:txBody>
      </p:sp>
      <p:sp>
        <p:nvSpPr>
          <p:cNvPr id="4" name="Text Placeholder 3">
            <a:extLst>
              <a:ext uri="{FF2B5EF4-FFF2-40B4-BE49-F238E27FC236}">
                <a16:creationId xmlns:a16="http://schemas.microsoft.com/office/drawing/2014/main" id="{02185CBF-F93D-4A4D-A944-BA0089B54B94}"/>
              </a:ext>
            </a:extLst>
          </p:cNvPr>
          <p:cNvSpPr>
            <a:spLocks noGrp="1"/>
          </p:cNvSpPr>
          <p:nvPr>
            <p:ph type="body" sz="quarter" idx="12"/>
          </p:nvPr>
        </p:nvSpPr>
        <p:spPr>
          <a:xfrm>
            <a:off x="3092447" y="1911351"/>
            <a:ext cx="4679950" cy="3269860"/>
          </a:xfrm>
          <a:prstGeom prst="rect">
            <a:avLst/>
          </a:prstGeom>
        </p:spPr>
        <p:txBody>
          <a:bodyPr/>
          <a:lstStyle>
            <a:lvl1pPr>
              <a:defRPr b="0">
                <a:solidFill>
                  <a:srgbClr val="29488D"/>
                </a:solidFill>
              </a:defRPr>
            </a:lvl1pPr>
            <a:lvl2pPr>
              <a:defRPr sz="1800" b="0">
                <a:solidFill>
                  <a:srgbClr val="29488D"/>
                </a:solidFill>
              </a:defRPr>
            </a:lvl2pPr>
            <a:lvl3pPr>
              <a:defRPr sz="1400">
                <a:solidFill>
                  <a:srgbClr val="29488D"/>
                </a:solidFill>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48310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MEDIA-VIDEO-Full-Page">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BABC69B6-BBD3-5048-9D38-98A97F60ED27}"/>
              </a:ext>
            </a:extLst>
          </p:cNvPr>
          <p:cNvSpPr>
            <a:spLocks noGrp="1"/>
          </p:cNvSpPr>
          <p:nvPr>
            <p:ph type="media" sz="quarter" idx="10"/>
          </p:nvPr>
        </p:nvSpPr>
        <p:spPr>
          <a:xfrm>
            <a:off x="0" y="722313"/>
            <a:ext cx="9144000" cy="5389562"/>
          </a:xfrm>
          <a:prstGeom prst="rect">
            <a:avLst/>
          </a:prstGeom>
        </p:spPr>
        <p:txBody>
          <a:bodyPr/>
          <a:lstStyle>
            <a:lvl1pPr marL="0" indent="0">
              <a:buNone/>
              <a:defRPr/>
            </a:lvl1pPr>
          </a:lstStyle>
          <a:p>
            <a:r>
              <a:rPr lang="en-US"/>
              <a:t>Click icon to add media</a:t>
            </a:r>
            <a:endParaRPr lang="en-US" dirty="0"/>
          </a:p>
        </p:txBody>
      </p:sp>
    </p:spTree>
    <p:extLst>
      <p:ext uri="{BB962C8B-B14F-4D97-AF65-F5344CB8AC3E}">
        <p14:creationId xmlns:p14="http://schemas.microsoft.com/office/powerpoint/2010/main" val="14645457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SOURCES-Bas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2F21D-6435-7F41-AAA0-82EA4A9EAB00}"/>
              </a:ext>
            </a:extLst>
          </p:cNvPr>
          <p:cNvSpPr>
            <a:spLocks noGrp="1"/>
          </p:cNvSpPr>
          <p:nvPr>
            <p:ph type="title" hasCustomPrompt="1"/>
          </p:nvPr>
        </p:nvSpPr>
        <p:spPr>
          <a:xfrm>
            <a:off x="3195585" y="1107000"/>
            <a:ext cx="4783757" cy="574186"/>
          </a:xfrm>
          <a:prstGeom prst="rect">
            <a:avLst/>
          </a:prstGeom>
        </p:spPr>
        <p:txBody>
          <a:bodyPr/>
          <a:lstStyle>
            <a:lvl1pPr algn="l">
              <a:defRPr/>
            </a:lvl1pPr>
          </a:lstStyle>
          <a:p>
            <a:r>
              <a:rPr lang="en-US" dirty="0"/>
              <a:t>RESOURCES</a:t>
            </a:r>
          </a:p>
        </p:txBody>
      </p:sp>
      <p:pic>
        <p:nvPicPr>
          <p:cNvPr id="3" name="Picture 2" descr="left_globe.png">
            <a:extLst>
              <a:ext uri="{FF2B5EF4-FFF2-40B4-BE49-F238E27FC236}">
                <a16:creationId xmlns:a16="http://schemas.microsoft.com/office/drawing/2014/main" id="{CF75B0C0-9BD0-EB41-9225-91CA06FFFE11}"/>
              </a:ext>
            </a:extLst>
          </p:cNvPr>
          <p:cNvPicPr>
            <a:picLocks noChangeAspect="1"/>
          </p:cNvPicPr>
          <p:nvPr userDrawn="1"/>
        </p:nvPicPr>
        <p:blipFill>
          <a:blip r:embed="rId2"/>
          <a:stretch>
            <a:fillRect/>
          </a:stretch>
        </p:blipFill>
        <p:spPr>
          <a:xfrm>
            <a:off x="0" y="833015"/>
            <a:ext cx="2724839" cy="5201965"/>
          </a:xfrm>
          <a:prstGeom prst="rect">
            <a:avLst/>
          </a:prstGeom>
        </p:spPr>
      </p:pic>
      <p:sp>
        <p:nvSpPr>
          <p:cNvPr id="5" name="Text Placeholder 5">
            <a:extLst>
              <a:ext uri="{FF2B5EF4-FFF2-40B4-BE49-F238E27FC236}">
                <a16:creationId xmlns:a16="http://schemas.microsoft.com/office/drawing/2014/main" id="{07509D6E-0047-BB47-8774-390A50E7CFF2}"/>
              </a:ext>
            </a:extLst>
          </p:cNvPr>
          <p:cNvSpPr>
            <a:spLocks noGrp="1"/>
          </p:cNvSpPr>
          <p:nvPr>
            <p:ph type="body" sz="quarter" idx="10" hasCustomPrompt="1"/>
          </p:nvPr>
        </p:nvSpPr>
        <p:spPr>
          <a:xfrm>
            <a:off x="3195585" y="1785742"/>
            <a:ext cx="4783757" cy="4119757"/>
          </a:xfrm>
          <a:prstGeom prst="rect">
            <a:avLst/>
          </a:prstGeom>
        </p:spPr>
        <p:txBody>
          <a:bodyPr/>
          <a:lstStyle>
            <a:lvl1pPr>
              <a:defRPr sz="2000" b="0"/>
            </a:lvl1pPr>
            <a:lvl2pPr marL="457200" indent="0">
              <a:buClr>
                <a:srgbClr val="0E7FC4"/>
              </a:buClr>
              <a:buNone/>
              <a:defRPr sz="1400" i="1">
                <a:solidFill>
                  <a:srgbClr val="29488D"/>
                </a:solidFill>
              </a:defRPr>
            </a:lvl2pPr>
            <a:lvl3pPr>
              <a:defRPr sz="2000"/>
            </a:lvl3pPr>
            <a:lvl4pPr>
              <a:defRPr sz="2000"/>
            </a:lvl4pPr>
          </a:lstStyle>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1"/>
            <a:endParaRPr lang="en-US" dirty="0"/>
          </a:p>
          <a:p>
            <a:pPr lvl="0"/>
            <a:endParaRPr lang="en-US" dirty="0"/>
          </a:p>
        </p:txBody>
      </p:sp>
    </p:spTree>
    <p:extLst>
      <p:ext uri="{BB962C8B-B14F-4D97-AF65-F5344CB8AC3E}">
        <p14:creationId xmlns:p14="http://schemas.microsoft.com/office/powerpoint/2010/main" val="23663690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Resources-three object-bullets righ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6075B45-AD9F-624C-9BE9-E4F124683B6D}"/>
              </a:ext>
            </a:extLst>
          </p:cNvPr>
          <p:cNvSpPr>
            <a:spLocks noGrp="1"/>
          </p:cNvSpPr>
          <p:nvPr>
            <p:ph sz="half" idx="1" hasCustomPrompt="1"/>
          </p:nvPr>
        </p:nvSpPr>
        <p:spPr>
          <a:xfrm>
            <a:off x="-6349" y="717551"/>
            <a:ext cx="2743199" cy="1665041"/>
          </a:xfrm>
          <a:prstGeom prst="rect">
            <a:avLst/>
          </a:prstGeom>
        </p:spPr>
        <p:txBody>
          <a:bodyPr>
            <a:normAutofit/>
          </a:bodyPr>
          <a:lstStyle>
            <a:lvl1pPr marL="0" indent="0">
              <a:buNone/>
              <a:defRPr sz="1400"/>
            </a:lvl1pPr>
          </a:lstStyle>
          <a:p>
            <a:pPr lvl="0"/>
            <a:r>
              <a:rPr lang="en-US" sz="1400" dirty="0"/>
              <a:t>Click on an icon to add object</a:t>
            </a:r>
            <a:endParaRPr lang="en-US" dirty="0"/>
          </a:p>
        </p:txBody>
      </p:sp>
      <p:sp>
        <p:nvSpPr>
          <p:cNvPr id="7" name="Content Placeholder 2">
            <a:extLst>
              <a:ext uri="{FF2B5EF4-FFF2-40B4-BE49-F238E27FC236}">
                <a16:creationId xmlns:a16="http://schemas.microsoft.com/office/drawing/2014/main" id="{35E84CF7-4F55-774F-A728-E1EC71F23A51}"/>
              </a:ext>
            </a:extLst>
          </p:cNvPr>
          <p:cNvSpPr>
            <a:spLocks noGrp="1"/>
          </p:cNvSpPr>
          <p:nvPr>
            <p:ph sz="half" idx="11" hasCustomPrompt="1"/>
          </p:nvPr>
        </p:nvSpPr>
        <p:spPr>
          <a:xfrm>
            <a:off x="-6350" y="2486025"/>
            <a:ext cx="2743200" cy="1667412"/>
          </a:xfrm>
          <a:prstGeom prst="rect">
            <a:avLst/>
          </a:prstGeom>
        </p:spPr>
        <p:txBody>
          <a:bodyPr>
            <a:normAutofit/>
          </a:bodyPr>
          <a:lstStyle>
            <a:lvl1pPr marL="0" indent="0">
              <a:buNone/>
              <a:defRPr sz="1400"/>
            </a:lvl1pPr>
          </a:lstStyle>
          <a:p>
            <a:pPr lvl="0"/>
            <a:r>
              <a:rPr lang="en-US" sz="1400" dirty="0"/>
              <a:t>Click on an icon to add object</a:t>
            </a:r>
            <a:endParaRPr lang="en-US" dirty="0"/>
          </a:p>
        </p:txBody>
      </p:sp>
      <p:sp>
        <p:nvSpPr>
          <p:cNvPr id="8" name="Content Placeholder 2">
            <a:extLst>
              <a:ext uri="{FF2B5EF4-FFF2-40B4-BE49-F238E27FC236}">
                <a16:creationId xmlns:a16="http://schemas.microsoft.com/office/drawing/2014/main" id="{31689D8D-E277-0948-B4B0-FC90D26F7F78}"/>
              </a:ext>
            </a:extLst>
          </p:cNvPr>
          <p:cNvSpPr>
            <a:spLocks noGrp="1"/>
          </p:cNvSpPr>
          <p:nvPr>
            <p:ph sz="half" idx="12" hasCustomPrompt="1"/>
          </p:nvPr>
        </p:nvSpPr>
        <p:spPr>
          <a:xfrm>
            <a:off x="-6350" y="4260414"/>
            <a:ext cx="2743200" cy="1867336"/>
          </a:xfrm>
          <a:prstGeom prst="rect">
            <a:avLst/>
          </a:prstGeom>
        </p:spPr>
        <p:txBody>
          <a:bodyPr>
            <a:normAutofit/>
          </a:bodyPr>
          <a:lstStyle>
            <a:lvl1pPr marL="0" indent="0">
              <a:buNone/>
              <a:defRPr sz="1400"/>
            </a:lvl1pPr>
          </a:lstStyle>
          <a:p>
            <a:pPr lvl="0"/>
            <a:r>
              <a:rPr lang="en-US" sz="1400" dirty="0"/>
              <a:t>Click on an icon to add object</a:t>
            </a:r>
            <a:endParaRPr lang="en-US" dirty="0"/>
          </a:p>
        </p:txBody>
      </p:sp>
      <p:sp>
        <p:nvSpPr>
          <p:cNvPr id="2" name="Title 1">
            <a:extLst>
              <a:ext uri="{FF2B5EF4-FFF2-40B4-BE49-F238E27FC236}">
                <a16:creationId xmlns:a16="http://schemas.microsoft.com/office/drawing/2014/main" id="{2D22F21D-6435-7F41-AAA0-82EA4A9EAB00}"/>
              </a:ext>
            </a:extLst>
          </p:cNvPr>
          <p:cNvSpPr>
            <a:spLocks noGrp="1"/>
          </p:cNvSpPr>
          <p:nvPr>
            <p:ph type="title" hasCustomPrompt="1"/>
          </p:nvPr>
        </p:nvSpPr>
        <p:spPr>
          <a:xfrm>
            <a:off x="3005085" y="1107001"/>
            <a:ext cx="5478515" cy="574186"/>
          </a:xfrm>
          <a:prstGeom prst="rect">
            <a:avLst/>
          </a:prstGeom>
        </p:spPr>
        <p:txBody>
          <a:bodyPr/>
          <a:lstStyle>
            <a:lvl1pPr algn="l">
              <a:defRPr/>
            </a:lvl1pPr>
          </a:lstStyle>
          <a:p>
            <a:r>
              <a:rPr lang="en-US" dirty="0"/>
              <a:t>RESOURCES</a:t>
            </a:r>
          </a:p>
        </p:txBody>
      </p:sp>
      <p:sp>
        <p:nvSpPr>
          <p:cNvPr id="5" name="Text Placeholder 5">
            <a:extLst>
              <a:ext uri="{FF2B5EF4-FFF2-40B4-BE49-F238E27FC236}">
                <a16:creationId xmlns:a16="http://schemas.microsoft.com/office/drawing/2014/main" id="{07509D6E-0047-BB47-8774-390A50E7CFF2}"/>
              </a:ext>
            </a:extLst>
          </p:cNvPr>
          <p:cNvSpPr>
            <a:spLocks noGrp="1"/>
          </p:cNvSpPr>
          <p:nvPr>
            <p:ph type="body" sz="quarter" idx="10" hasCustomPrompt="1"/>
          </p:nvPr>
        </p:nvSpPr>
        <p:spPr>
          <a:xfrm>
            <a:off x="3005085" y="1785743"/>
            <a:ext cx="5478515" cy="4119757"/>
          </a:xfrm>
          <a:prstGeom prst="rect">
            <a:avLst/>
          </a:prstGeom>
        </p:spPr>
        <p:txBody>
          <a:bodyPr/>
          <a:lstStyle>
            <a:lvl1pPr>
              <a:defRPr sz="2000" b="0"/>
            </a:lvl1pPr>
            <a:lvl2pPr marL="457200" indent="0">
              <a:buClr>
                <a:srgbClr val="0E7FC4"/>
              </a:buClr>
              <a:buNone/>
              <a:defRPr sz="1400" i="1">
                <a:solidFill>
                  <a:srgbClr val="29488D"/>
                </a:solidFill>
              </a:defRPr>
            </a:lvl2pPr>
            <a:lvl3pPr>
              <a:defRPr sz="2000"/>
            </a:lvl3pPr>
            <a:lvl4pPr>
              <a:defRPr sz="2000"/>
            </a:lvl4pPr>
          </a:lstStyle>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1"/>
            <a:endParaRPr lang="en-US" dirty="0"/>
          </a:p>
          <a:p>
            <a:pPr lvl="0"/>
            <a:endParaRPr lang="en-US" dirty="0"/>
          </a:p>
        </p:txBody>
      </p:sp>
    </p:spTree>
    <p:extLst>
      <p:ext uri="{BB962C8B-B14F-4D97-AF65-F5344CB8AC3E}">
        <p14:creationId xmlns:p14="http://schemas.microsoft.com/office/powerpoint/2010/main" val="21976854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Resources left-One content righ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6075B45-AD9F-624C-9BE9-E4F124683B6D}"/>
              </a:ext>
            </a:extLst>
          </p:cNvPr>
          <p:cNvSpPr>
            <a:spLocks noGrp="1"/>
          </p:cNvSpPr>
          <p:nvPr>
            <p:ph sz="half" idx="1"/>
          </p:nvPr>
        </p:nvSpPr>
        <p:spPr>
          <a:xfrm>
            <a:off x="5651500" y="711200"/>
            <a:ext cx="3492500" cy="5416550"/>
          </a:xfrm>
          <a:prstGeom prst="rect">
            <a:avLst/>
          </a:prstGeom>
        </p:spPr>
        <p:txBody>
          <a:bodyPr/>
          <a:lstStyle>
            <a:lvl1pPr marL="0" indent="0">
              <a:buNone/>
              <a:defRPr/>
            </a:lvl1pPr>
          </a:lstStyle>
          <a:p>
            <a:pPr lvl="0"/>
            <a:r>
              <a:rPr lang="en-US"/>
              <a:t>Edit Master text styles</a:t>
            </a:r>
          </a:p>
        </p:txBody>
      </p:sp>
      <p:sp>
        <p:nvSpPr>
          <p:cNvPr id="2" name="Title 1">
            <a:extLst>
              <a:ext uri="{FF2B5EF4-FFF2-40B4-BE49-F238E27FC236}">
                <a16:creationId xmlns:a16="http://schemas.microsoft.com/office/drawing/2014/main" id="{2D22F21D-6435-7F41-AAA0-82EA4A9EAB00}"/>
              </a:ext>
            </a:extLst>
          </p:cNvPr>
          <p:cNvSpPr>
            <a:spLocks noGrp="1"/>
          </p:cNvSpPr>
          <p:nvPr>
            <p:ph type="title" hasCustomPrompt="1"/>
          </p:nvPr>
        </p:nvSpPr>
        <p:spPr>
          <a:xfrm>
            <a:off x="495301" y="967302"/>
            <a:ext cx="5067300" cy="574186"/>
          </a:xfrm>
          <a:prstGeom prst="rect">
            <a:avLst/>
          </a:prstGeom>
        </p:spPr>
        <p:txBody>
          <a:bodyPr/>
          <a:lstStyle>
            <a:lvl1pPr algn="l">
              <a:defRPr/>
            </a:lvl1pPr>
          </a:lstStyle>
          <a:p>
            <a:r>
              <a:rPr lang="en-US" dirty="0"/>
              <a:t>RESOURCES</a:t>
            </a:r>
          </a:p>
        </p:txBody>
      </p:sp>
      <p:sp>
        <p:nvSpPr>
          <p:cNvPr id="5" name="Text Placeholder 5">
            <a:extLst>
              <a:ext uri="{FF2B5EF4-FFF2-40B4-BE49-F238E27FC236}">
                <a16:creationId xmlns:a16="http://schemas.microsoft.com/office/drawing/2014/main" id="{07509D6E-0047-BB47-8774-390A50E7CFF2}"/>
              </a:ext>
            </a:extLst>
          </p:cNvPr>
          <p:cNvSpPr>
            <a:spLocks noGrp="1"/>
          </p:cNvSpPr>
          <p:nvPr>
            <p:ph type="body" sz="quarter" idx="10" hasCustomPrompt="1"/>
          </p:nvPr>
        </p:nvSpPr>
        <p:spPr>
          <a:xfrm>
            <a:off x="495299" y="1541488"/>
            <a:ext cx="5067301" cy="4364012"/>
          </a:xfrm>
          <a:prstGeom prst="rect">
            <a:avLst/>
          </a:prstGeom>
        </p:spPr>
        <p:txBody>
          <a:bodyPr/>
          <a:lstStyle>
            <a:lvl1pPr>
              <a:defRPr sz="2000" b="0"/>
            </a:lvl1pPr>
            <a:lvl2pPr marL="457200" indent="0">
              <a:buClr>
                <a:srgbClr val="0E7FC4"/>
              </a:buClr>
              <a:buNone/>
              <a:defRPr sz="1400" i="1">
                <a:solidFill>
                  <a:srgbClr val="29488D"/>
                </a:solidFill>
              </a:defRPr>
            </a:lvl2pPr>
            <a:lvl3pPr>
              <a:defRPr sz="2000"/>
            </a:lvl3pPr>
            <a:lvl4pPr>
              <a:defRPr sz="2000"/>
            </a:lvl4pPr>
          </a:lstStyle>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1"/>
            <a:endParaRPr lang="en-US" dirty="0"/>
          </a:p>
          <a:p>
            <a:pPr lvl="0"/>
            <a:endParaRPr lang="en-US" dirty="0"/>
          </a:p>
        </p:txBody>
      </p:sp>
    </p:spTree>
    <p:extLst>
      <p:ext uri="{BB962C8B-B14F-4D97-AF65-F5344CB8AC3E}">
        <p14:creationId xmlns:p14="http://schemas.microsoft.com/office/powerpoint/2010/main" val="30627088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LINKS Globe left-bullet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2F21D-6435-7F41-AAA0-82EA4A9EAB00}"/>
              </a:ext>
            </a:extLst>
          </p:cNvPr>
          <p:cNvSpPr>
            <a:spLocks noGrp="1"/>
          </p:cNvSpPr>
          <p:nvPr>
            <p:ph type="title" hasCustomPrompt="1"/>
          </p:nvPr>
        </p:nvSpPr>
        <p:spPr>
          <a:xfrm>
            <a:off x="3195585" y="1107000"/>
            <a:ext cx="4783757" cy="574186"/>
          </a:xfrm>
          <a:prstGeom prst="rect">
            <a:avLst/>
          </a:prstGeom>
        </p:spPr>
        <p:txBody>
          <a:bodyPr/>
          <a:lstStyle>
            <a:lvl1pPr algn="l">
              <a:defRPr/>
            </a:lvl1pPr>
          </a:lstStyle>
          <a:p>
            <a:r>
              <a:rPr lang="en-US" dirty="0"/>
              <a:t>LINKS</a:t>
            </a:r>
          </a:p>
        </p:txBody>
      </p:sp>
      <p:pic>
        <p:nvPicPr>
          <p:cNvPr id="3" name="Picture 2" descr="left_globe.png">
            <a:extLst>
              <a:ext uri="{FF2B5EF4-FFF2-40B4-BE49-F238E27FC236}">
                <a16:creationId xmlns:a16="http://schemas.microsoft.com/office/drawing/2014/main" id="{CF75B0C0-9BD0-EB41-9225-91CA06FFFE11}"/>
              </a:ext>
            </a:extLst>
          </p:cNvPr>
          <p:cNvPicPr>
            <a:picLocks noChangeAspect="1"/>
          </p:cNvPicPr>
          <p:nvPr userDrawn="1"/>
        </p:nvPicPr>
        <p:blipFill>
          <a:blip r:embed="rId2"/>
          <a:stretch>
            <a:fillRect/>
          </a:stretch>
        </p:blipFill>
        <p:spPr>
          <a:xfrm>
            <a:off x="0" y="833015"/>
            <a:ext cx="2724839" cy="5201965"/>
          </a:xfrm>
          <a:prstGeom prst="rect">
            <a:avLst/>
          </a:prstGeom>
        </p:spPr>
      </p:pic>
      <p:sp>
        <p:nvSpPr>
          <p:cNvPr id="5" name="Text Placeholder 5">
            <a:extLst>
              <a:ext uri="{FF2B5EF4-FFF2-40B4-BE49-F238E27FC236}">
                <a16:creationId xmlns:a16="http://schemas.microsoft.com/office/drawing/2014/main" id="{07509D6E-0047-BB47-8774-390A50E7CFF2}"/>
              </a:ext>
            </a:extLst>
          </p:cNvPr>
          <p:cNvSpPr>
            <a:spLocks noGrp="1"/>
          </p:cNvSpPr>
          <p:nvPr>
            <p:ph type="body" sz="quarter" idx="10" hasCustomPrompt="1"/>
          </p:nvPr>
        </p:nvSpPr>
        <p:spPr>
          <a:xfrm>
            <a:off x="3195585" y="1785742"/>
            <a:ext cx="4783757" cy="4119757"/>
          </a:xfrm>
          <a:prstGeom prst="rect">
            <a:avLst/>
          </a:prstGeom>
        </p:spPr>
        <p:txBody>
          <a:bodyPr/>
          <a:lstStyle>
            <a:lvl1pPr>
              <a:defRPr sz="2000" b="0"/>
            </a:lvl1pPr>
            <a:lvl2pPr marL="457200" indent="0">
              <a:buClr>
                <a:srgbClr val="0E7FC4"/>
              </a:buClr>
              <a:buNone/>
              <a:defRPr sz="1400" i="1">
                <a:solidFill>
                  <a:srgbClr val="29488D"/>
                </a:solidFill>
              </a:defRPr>
            </a:lvl2pPr>
            <a:lvl3pPr>
              <a:defRPr sz="2000"/>
            </a:lvl3pPr>
            <a:lvl4pPr>
              <a:defRPr sz="2000"/>
            </a:lvl4pPr>
          </a:lstStyle>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1"/>
            <a:endParaRPr lang="en-US" dirty="0"/>
          </a:p>
          <a:p>
            <a:pPr lvl="0"/>
            <a:endParaRPr lang="en-US" dirty="0"/>
          </a:p>
        </p:txBody>
      </p:sp>
    </p:spTree>
    <p:extLst>
      <p:ext uri="{BB962C8B-B14F-4D97-AF65-F5344CB8AC3E}">
        <p14:creationId xmlns:p14="http://schemas.microsoft.com/office/powerpoint/2010/main" val="1842906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Title - Bullets - Four Content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878828"/>
            <a:ext cx="8108011" cy="552407"/>
          </a:xfrm>
          <a:prstGeom prst="rect">
            <a:avLst/>
          </a:prstGeom>
        </p:spPr>
        <p:txBody>
          <a:bodyPr/>
          <a:lstStyle/>
          <a:p>
            <a:r>
              <a:rPr lang="en-US" dirty="0"/>
              <a:t>Edit Header</a:t>
            </a:r>
          </a:p>
        </p:txBody>
      </p:sp>
      <p:sp>
        <p:nvSpPr>
          <p:cNvPr id="5" name="Text Placeholder 4">
            <a:extLst>
              <a:ext uri="{FF2B5EF4-FFF2-40B4-BE49-F238E27FC236}">
                <a16:creationId xmlns:a16="http://schemas.microsoft.com/office/drawing/2014/main" id="{9C14BA6D-5849-D54B-ABB3-65AB2B7DC6B1}"/>
              </a:ext>
            </a:extLst>
          </p:cNvPr>
          <p:cNvSpPr>
            <a:spLocks noGrp="1"/>
          </p:cNvSpPr>
          <p:nvPr>
            <p:ph type="body" sz="quarter" idx="10" hasCustomPrompt="1"/>
          </p:nvPr>
        </p:nvSpPr>
        <p:spPr>
          <a:xfrm>
            <a:off x="495300" y="1686125"/>
            <a:ext cx="4908813" cy="4008783"/>
          </a:xfrm>
        </p:spPr>
        <p:txBody>
          <a:bodyPr/>
          <a:lstStyle>
            <a:lvl1pPr marL="0" indent="0">
              <a:buNone/>
              <a:defRPr/>
            </a:lvl1pPr>
            <a:lvl2pPr>
              <a:defRPr/>
            </a:lvl2pPr>
            <a:lvl3pPr>
              <a:defRPr/>
            </a:lvl3pPr>
          </a:lstStyle>
          <a:p>
            <a:pPr lvl="0"/>
            <a:r>
              <a:rPr lang="en-US" dirty="0"/>
              <a:t>Edit bullet header</a:t>
            </a:r>
          </a:p>
          <a:p>
            <a:pPr lvl="1"/>
            <a:r>
              <a:rPr lang="en-US" dirty="0"/>
              <a:t>Second level</a:t>
            </a:r>
          </a:p>
          <a:p>
            <a:pPr lvl="2"/>
            <a:r>
              <a:rPr lang="en-US" dirty="0"/>
              <a:t>Third level</a:t>
            </a:r>
          </a:p>
          <a:p>
            <a:pPr lvl="0"/>
            <a:r>
              <a:rPr lang="en-US" dirty="0"/>
              <a:t>Edit bullet header</a:t>
            </a:r>
          </a:p>
          <a:p>
            <a:pPr lvl="1"/>
            <a:r>
              <a:rPr lang="en-US" dirty="0"/>
              <a:t>Second level</a:t>
            </a:r>
          </a:p>
          <a:p>
            <a:pPr lvl="2"/>
            <a:r>
              <a:rPr lang="en-US" dirty="0"/>
              <a:t>Third level</a:t>
            </a:r>
          </a:p>
          <a:p>
            <a:pPr lvl="0"/>
            <a:r>
              <a:rPr lang="en-US" dirty="0"/>
              <a:t>Edit bullet header</a:t>
            </a:r>
          </a:p>
          <a:p>
            <a:pPr lvl="1"/>
            <a:r>
              <a:rPr lang="en-US" dirty="0"/>
              <a:t>Second level</a:t>
            </a:r>
          </a:p>
          <a:p>
            <a:pPr lvl="2"/>
            <a:r>
              <a:rPr lang="en-US" dirty="0"/>
              <a:t>Third level</a:t>
            </a:r>
          </a:p>
        </p:txBody>
      </p:sp>
      <p:sp>
        <p:nvSpPr>
          <p:cNvPr id="8" name="Content Placeholder 7">
            <a:extLst>
              <a:ext uri="{FF2B5EF4-FFF2-40B4-BE49-F238E27FC236}">
                <a16:creationId xmlns:a16="http://schemas.microsoft.com/office/drawing/2014/main" id="{187ED64E-D1B6-374E-97DE-9F07AE7B53B6}"/>
              </a:ext>
            </a:extLst>
          </p:cNvPr>
          <p:cNvSpPr>
            <a:spLocks noGrp="1"/>
          </p:cNvSpPr>
          <p:nvPr>
            <p:ph sz="quarter" idx="11" hasCustomPrompt="1"/>
          </p:nvPr>
        </p:nvSpPr>
        <p:spPr>
          <a:xfrm>
            <a:off x="5533010" y="1698998"/>
            <a:ext cx="1510464" cy="1945718"/>
          </a:xfrm>
        </p:spPr>
        <p:txBody>
          <a:bodyPr>
            <a:normAutofit/>
          </a:bodyPr>
          <a:lstStyle>
            <a:lvl1pPr marL="0" indent="0">
              <a:buNone/>
              <a:defRPr sz="1400"/>
            </a:lvl1pPr>
          </a:lstStyle>
          <a:p>
            <a:pPr lvl="0"/>
            <a:r>
              <a:rPr lang="en-US" dirty="0"/>
              <a:t>Click icon to add content</a:t>
            </a:r>
          </a:p>
        </p:txBody>
      </p:sp>
      <p:sp>
        <p:nvSpPr>
          <p:cNvPr id="12" name="Content Placeholder 7">
            <a:extLst>
              <a:ext uri="{FF2B5EF4-FFF2-40B4-BE49-F238E27FC236}">
                <a16:creationId xmlns:a16="http://schemas.microsoft.com/office/drawing/2014/main" id="{7C92ADC1-522D-C646-B5D8-4E2C1449CF2F}"/>
              </a:ext>
            </a:extLst>
          </p:cNvPr>
          <p:cNvSpPr>
            <a:spLocks noGrp="1"/>
          </p:cNvSpPr>
          <p:nvPr>
            <p:ph sz="quarter" idx="12" hasCustomPrompt="1"/>
          </p:nvPr>
        </p:nvSpPr>
        <p:spPr>
          <a:xfrm>
            <a:off x="5533010" y="3762063"/>
            <a:ext cx="1510464" cy="1945718"/>
          </a:xfrm>
        </p:spPr>
        <p:txBody>
          <a:bodyPr>
            <a:normAutofit/>
          </a:bodyPr>
          <a:lstStyle>
            <a:lvl1pPr marL="0" indent="0">
              <a:buNone/>
              <a:defRPr sz="1400"/>
            </a:lvl1pPr>
          </a:lstStyle>
          <a:p>
            <a:pPr lvl="0"/>
            <a:r>
              <a:rPr lang="en-US" dirty="0"/>
              <a:t>Click icon to add content</a:t>
            </a:r>
          </a:p>
        </p:txBody>
      </p:sp>
      <p:sp>
        <p:nvSpPr>
          <p:cNvPr id="13" name="Content Placeholder 7">
            <a:extLst>
              <a:ext uri="{FF2B5EF4-FFF2-40B4-BE49-F238E27FC236}">
                <a16:creationId xmlns:a16="http://schemas.microsoft.com/office/drawing/2014/main" id="{B469994D-BAF6-8F48-AE67-788918D60C33}"/>
              </a:ext>
            </a:extLst>
          </p:cNvPr>
          <p:cNvSpPr>
            <a:spLocks noGrp="1"/>
          </p:cNvSpPr>
          <p:nvPr>
            <p:ph sz="quarter" idx="13" hasCustomPrompt="1"/>
          </p:nvPr>
        </p:nvSpPr>
        <p:spPr>
          <a:xfrm>
            <a:off x="7092847" y="1698998"/>
            <a:ext cx="1510464" cy="1945718"/>
          </a:xfrm>
        </p:spPr>
        <p:txBody>
          <a:bodyPr>
            <a:normAutofit/>
          </a:bodyPr>
          <a:lstStyle>
            <a:lvl1pPr marL="0" indent="0">
              <a:buNone/>
              <a:defRPr sz="1400"/>
            </a:lvl1pPr>
          </a:lstStyle>
          <a:p>
            <a:pPr lvl="0"/>
            <a:r>
              <a:rPr lang="en-US" dirty="0"/>
              <a:t>Click icon to add content</a:t>
            </a:r>
          </a:p>
        </p:txBody>
      </p:sp>
      <p:sp>
        <p:nvSpPr>
          <p:cNvPr id="14" name="Content Placeholder 7">
            <a:extLst>
              <a:ext uri="{FF2B5EF4-FFF2-40B4-BE49-F238E27FC236}">
                <a16:creationId xmlns:a16="http://schemas.microsoft.com/office/drawing/2014/main" id="{D003CCF5-EA19-3742-A8EF-BF667D5765DF}"/>
              </a:ext>
            </a:extLst>
          </p:cNvPr>
          <p:cNvSpPr>
            <a:spLocks noGrp="1"/>
          </p:cNvSpPr>
          <p:nvPr>
            <p:ph sz="quarter" idx="14" hasCustomPrompt="1"/>
          </p:nvPr>
        </p:nvSpPr>
        <p:spPr>
          <a:xfrm>
            <a:off x="7092847" y="3762063"/>
            <a:ext cx="1510464" cy="1945718"/>
          </a:xfrm>
        </p:spPr>
        <p:txBody>
          <a:bodyPr>
            <a:normAutofit/>
          </a:bodyPr>
          <a:lstStyle>
            <a:lvl1pPr marL="0" indent="0">
              <a:buNone/>
              <a:defRPr sz="1400"/>
            </a:lvl1pPr>
          </a:lstStyle>
          <a:p>
            <a:pPr lvl="0"/>
            <a:r>
              <a:rPr lang="en-US" dirty="0"/>
              <a:t>Click icon to add content</a:t>
            </a:r>
          </a:p>
        </p:txBody>
      </p:sp>
    </p:spTree>
    <p:extLst>
      <p:ext uri="{BB962C8B-B14F-4D97-AF65-F5344CB8AC3E}">
        <p14:creationId xmlns:p14="http://schemas.microsoft.com/office/powerpoint/2010/main" val="27544871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LINKS-three object-bullets righ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6075B45-AD9F-624C-9BE9-E4F124683B6D}"/>
              </a:ext>
            </a:extLst>
          </p:cNvPr>
          <p:cNvSpPr>
            <a:spLocks noGrp="1"/>
          </p:cNvSpPr>
          <p:nvPr>
            <p:ph sz="half" idx="1" hasCustomPrompt="1"/>
          </p:nvPr>
        </p:nvSpPr>
        <p:spPr>
          <a:xfrm>
            <a:off x="-6349" y="717551"/>
            <a:ext cx="2788186" cy="1735874"/>
          </a:xfrm>
          <a:prstGeom prst="rect">
            <a:avLst/>
          </a:prstGeom>
        </p:spPr>
        <p:txBody>
          <a:bodyPr>
            <a:normAutofit/>
          </a:bodyPr>
          <a:lstStyle>
            <a:lvl1pPr marL="0" indent="0">
              <a:buNone/>
              <a:defRPr sz="1400"/>
            </a:lvl1pPr>
          </a:lstStyle>
          <a:p>
            <a:pPr lvl="0"/>
            <a:r>
              <a:rPr lang="en-US" sz="1400" dirty="0"/>
              <a:t>Click on an icon to add object</a:t>
            </a:r>
            <a:endParaRPr lang="en-US" dirty="0"/>
          </a:p>
        </p:txBody>
      </p:sp>
      <p:sp>
        <p:nvSpPr>
          <p:cNvPr id="2" name="Title 1">
            <a:extLst>
              <a:ext uri="{FF2B5EF4-FFF2-40B4-BE49-F238E27FC236}">
                <a16:creationId xmlns:a16="http://schemas.microsoft.com/office/drawing/2014/main" id="{2D22F21D-6435-7F41-AAA0-82EA4A9EAB00}"/>
              </a:ext>
            </a:extLst>
          </p:cNvPr>
          <p:cNvSpPr>
            <a:spLocks noGrp="1"/>
          </p:cNvSpPr>
          <p:nvPr>
            <p:ph type="title" hasCustomPrompt="1"/>
          </p:nvPr>
        </p:nvSpPr>
        <p:spPr>
          <a:xfrm>
            <a:off x="3005085" y="1107001"/>
            <a:ext cx="5478515" cy="574186"/>
          </a:xfrm>
          <a:prstGeom prst="rect">
            <a:avLst/>
          </a:prstGeom>
        </p:spPr>
        <p:txBody>
          <a:bodyPr/>
          <a:lstStyle>
            <a:lvl1pPr algn="l">
              <a:defRPr/>
            </a:lvl1pPr>
          </a:lstStyle>
          <a:p>
            <a:r>
              <a:rPr lang="en-US" dirty="0"/>
              <a:t>LINKS</a:t>
            </a:r>
          </a:p>
        </p:txBody>
      </p:sp>
      <p:sp>
        <p:nvSpPr>
          <p:cNvPr id="5" name="Text Placeholder 5">
            <a:extLst>
              <a:ext uri="{FF2B5EF4-FFF2-40B4-BE49-F238E27FC236}">
                <a16:creationId xmlns:a16="http://schemas.microsoft.com/office/drawing/2014/main" id="{07509D6E-0047-BB47-8774-390A50E7CFF2}"/>
              </a:ext>
            </a:extLst>
          </p:cNvPr>
          <p:cNvSpPr>
            <a:spLocks noGrp="1"/>
          </p:cNvSpPr>
          <p:nvPr>
            <p:ph type="body" sz="quarter" idx="10" hasCustomPrompt="1"/>
          </p:nvPr>
        </p:nvSpPr>
        <p:spPr>
          <a:xfrm>
            <a:off x="3005085" y="1785743"/>
            <a:ext cx="5478515" cy="4119757"/>
          </a:xfrm>
          <a:prstGeom prst="rect">
            <a:avLst/>
          </a:prstGeom>
        </p:spPr>
        <p:txBody>
          <a:bodyPr/>
          <a:lstStyle>
            <a:lvl1pPr>
              <a:defRPr sz="2000" b="0"/>
            </a:lvl1pPr>
            <a:lvl2pPr marL="457200" indent="0">
              <a:buClr>
                <a:srgbClr val="0E7FC4"/>
              </a:buClr>
              <a:buNone/>
              <a:defRPr sz="1400" i="1">
                <a:solidFill>
                  <a:srgbClr val="29488D"/>
                </a:solidFill>
              </a:defRPr>
            </a:lvl2pPr>
            <a:lvl3pPr>
              <a:defRPr sz="2000"/>
            </a:lvl3pPr>
            <a:lvl4pPr>
              <a:defRPr sz="2000"/>
            </a:lvl4pPr>
          </a:lstStyle>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1"/>
            <a:endParaRPr lang="en-US" dirty="0"/>
          </a:p>
          <a:p>
            <a:pPr lvl="0"/>
            <a:endParaRPr lang="en-US" dirty="0"/>
          </a:p>
        </p:txBody>
      </p:sp>
      <p:sp>
        <p:nvSpPr>
          <p:cNvPr id="9" name="Content Placeholder 2">
            <a:extLst>
              <a:ext uri="{FF2B5EF4-FFF2-40B4-BE49-F238E27FC236}">
                <a16:creationId xmlns:a16="http://schemas.microsoft.com/office/drawing/2014/main" id="{4F49A2B6-7ACE-A543-88F7-2EC77F32882E}"/>
              </a:ext>
            </a:extLst>
          </p:cNvPr>
          <p:cNvSpPr>
            <a:spLocks noGrp="1"/>
          </p:cNvSpPr>
          <p:nvPr>
            <p:ph sz="half" idx="11" hasCustomPrompt="1"/>
          </p:nvPr>
        </p:nvSpPr>
        <p:spPr>
          <a:xfrm>
            <a:off x="-6349" y="2512007"/>
            <a:ext cx="2788186" cy="1735874"/>
          </a:xfrm>
          <a:prstGeom prst="rect">
            <a:avLst/>
          </a:prstGeom>
        </p:spPr>
        <p:txBody>
          <a:bodyPr>
            <a:normAutofit/>
          </a:bodyPr>
          <a:lstStyle>
            <a:lvl1pPr marL="0" indent="0">
              <a:buNone/>
              <a:defRPr sz="1400"/>
            </a:lvl1pPr>
          </a:lstStyle>
          <a:p>
            <a:pPr lvl="0"/>
            <a:r>
              <a:rPr lang="en-US" sz="1400" dirty="0"/>
              <a:t>Click on an icon to add object</a:t>
            </a:r>
            <a:endParaRPr lang="en-US" dirty="0"/>
          </a:p>
        </p:txBody>
      </p:sp>
      <p:sp>
        <p:nvSpPr>
          <p:cNvPr id="10" name="Content Placeholder 2">
            <a:extLst>
              <a:ext uri="{FF2B5EF4-FFF2-40B4-BE49-F238E27FC236}">
                <a16:creationId xmlns:a16="http://schemas.microsoft.com/office/drawing/2014/main" id="{368A2827-C4C0-3847-83D6-1F334C100E2F}"/>
              </a:ext>
            </a:extLst>
          </p:cNvPr>
          <p:cNvSpPr>
            <a:spLocks noGrp="1"/>
          </p:cNvSpPr>
          <p:nvPr>
            <p:ph sz="half" idx="12" hasCustomPrompt="1"/>
          </p:nvPr>
        </p:nvSpPr>
        <p:spPr>
          <a:xfrm>
            <a:off x="-6349" y="4306463"/>
            <a:ext cx="2788186" cy="1802416"/>
          </a:xfrm>
          <a:prstGeom prst="rect">
            <a:avLst/>
          </a:prstGeom>
        </p:spPr>
        <p:txBody>
          <a:bodyPr>
            <a:normAutofit/>
          </a:bodyPr>
          <a:lstStyle>
            <a:lvl1pPr marL="0" indent="0">
              <a:buNone/>
              <a:defRPr sz="1400"/>
            </a:lvl1pPr>
          </a:lstStyle>
          <a:p>
            <a:pPr lvl="0"/>
            <a:r>
              <a:rPr lang="en-US" sz="1400" dirty="0"/>
              <a:t>Click on an icon to add object</a:t>
            </a:r>
            <a:endParaRPr lang="en-US" dirty="0"/>
          </a:p>
        </p:txBody>
      </p:sp>
    </p:spTree>
    <p:extLst>
      <p:ext uri="{BB962C8B-B14F-4D97-AF65-F5344CB8AC3E}">
        <p14:creationId xmlns:p14="http://schemas.microsoft.com/office/powerpoint/2010/main" val="5173037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INKS left-One content righ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6075B45-AD9F-624C-9BE9-E4F124683B6D}"/>
              </a:ext>
            </a:extLst>
          </p:cNvPr>
          <p:cNvSpPr>
            <a:spLocks noGrp="1"/>
          </p:cNvSpPr>
          <p:nvPr>
            <p:ph sz="half" idx="1"/>
          </p:nvPr>
        </p:nvSpPr>
        <p:spPr>
          <a:xfrm>
            <a:off x="5651500" y="711200"/>
            <a:ext cx="3492500" cy="5416550"/>
          </a:xfrm>
          <a:prstGeom prst="rect">
            <a:avLst/>
          </a:prstGeom>
        </p:spPr>
        <p:txBody>
          <a:bodyPr/>
          <a:lstStyle>
            <a:lvl1pPr marL="0" indent="0">
              <a:buNone/>
              <a:defRPr/>
            </a:lvl1pPr>
          </a:lstStyle>
          <a:p>
            <a:pPr lvl="0"/>
            <a:r>
              <a:rPr lang="en-US"/>
              <a:t>Edit Master text styles</a:t>
            </a:r>
          </a:p>
        </p:txBody>
      </p:sp>
      <p:sp>
        <p:nvSpPr>
          <p:cNvPr id="2" name="Title 1">
            <a:extLst>
              <a:ext uri="{FF2B5EF4-FFF2-40B4-BE49-F238E27FC236}">
                <a16:creationId xmlns:a16="http://schemas.microsoft.com/office/drawing/2014/main" id="{2D22F21D-6435-7F41-AAA0-82EA4A9EAB00}"/>
              </a:ext>
            </a:extLst>
          </p:cNvPr>
          <p:cNvSpPr>
            <a:spLocks noGrp="1"/>
          </p:cNvSpPr>
          <p:nvPr>
            <p:ph type="title" hasCustomPrompt="1"/>
          </p:nvPr>
        </p:nvSpPr>
        <p:spPr>
          <a:xfrm>
            <a:off x="495301" y="967302"/>
            <a:ext cx="5067300" cy="574186"/>
          </a:xfrm>
          <a:prstGeom prst="rect">
            <a:avLst/>
          </a:prstGeom>
        </p:spPr>
        <p:txBody>
          <a:bodyPr/>
          <a:lstStyle>
            <a:lvl1pPr algn="l">
              <a:defRPr/>
            </a:lvl1pPr>
          </a:lstStyle>
          <a:p>
            <a:r>
              <a:rPr lang="en-US" dirty="0"/>
              <a:t>LINKS</a:t>
            </a:r>
          </a:p>
        </p:txBody>
      </p:sp>
      <p:sp>
        <p:nvSpPr>
          <p:cNvPr id="5" name="Text Placeholder 5">
            <a:extLst>
              <a:ext uri="{FF2B5EF4-FFF2-40B4-BE49-F238E27FC236}">
                <a16:creationId xmlns:a16="http://schemas.microsoft.com/office/drawing/2014/main" id="{07509D6E-0047-BB47-8774-390A50E7CFF2}"/>
              </a:ext>
            </a:extLst>
          </p:cNvPr>
          <p:cNvSpPr>
            <a:spLocks noGrp="1"/>
          </p:cNvSpPr>
          <p:nvPr>
            <p:ph type="body" sz="quarter" idx="10" hasCustomPrompt="1"/>
          </p:nvPr>
        </p:nvSpPr>
        <p:spPr>
          <a:xfrm>
            <a:off x="495299" y="1541488"/>
            <a:ext cx="5067301" cy="4364012"/>
          </a:xfrm>
          <a:prstGeom prst="rect">
            <a:avLst/>
          </a:prstGeom>
        </p:spPr>
        <p:txBody>
          <a:bodyPr/>
          <a:lstStyle>
            <a:lvl1pPr>
              <a:defRPr sz="2000" b="0"/>
            </a:lvl1pPr>
            <a:lvl2pPr marL="457200" indent="0">
              <a:buClr>
                <a:srgbClr val="0E7FC4"/>
              </a:buClr>
              <a:buNone/>
              <a:defRPr sz="1400" i="1">
                <a:solidFill>
                  <a:srgbClr val="29488D"/>
                </a:solidFill>
              </a:defRPr>
            </a:lvl2pPr>
            <a:lvl3pPr>
              <a:defRPr sz="2000"/>
            </a:lvl3pPr>
            <a:lvl4pPr>
              <a:defRPr sz="2000"/>
            </a:lvl4pPr>
          </a:lstStyle>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0"/>
            <a:r>
              <a:rPr lang="en-US" dirty="0"/>
              <a:t>Resource</a:t>
            </a:r>
          </a:p>
          <a:p>
            <a:pPr lvl="1"/>
            <a:r>
              <a:rPr lang="en-US" dirty="0"/>
              <a:t>Add </a:t>
            </a:r>
            <a:r>
              <a:rPr lang="en-US" dirty="0" err="1"/>
              <a:t>url</a:t>
            </a:r>
            <a:r>
              <a:rPr lang="en-US" dirty="0"/>
              <a:t> here</a:t>
            </a:r>
          </a:p>
          <a:p>
            <a:pPr lvl="1"/>
            <a:endParaRPr lang="en-US" dirty="0"/>
          </a:p>
          <a:p>
            <a:pPr lvl="0"/>
            <a:endParaRPr lang="en-US" dirty="0"/>
          </a:p>
        </p:txBody>
      </p:sp>
    </p:spTree>
    <p:extLst>
      <p:ext uri="{BB962C8B-B14F-4D97-AF65-F5344CB8AC3E}">
        <p14:creationId xmlns:p14="http://schemas.microsoft.com/office/powerpoint/2010/main" val="11118008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GLOBE map">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CDE43E-86A8-254A-A68B-DFF0F735408A}"/>
              </a:ext>
            </a:extLst>
          </p:cNvPr>
          <p:cNvPicPr>
            <a:picLocks noChangeAspect="1"/>
          </p:cNvPicPr>
          <p:nvPr userDrawn="1"/>
        </p:nvPicPr>
        <p:blipFill>
          <a:blip r:embed="rId2"/>
          <a:stretch>
            <a:fillRect/>
          </a:stretch>
        </p:blipFill>
        <p:spPr>
          <a:xfrm>
            <a:off x="0" y="735072"/>
            <a:ext cx="9144000" cy="4175074"/>
          </a:xfrm>
          <a:prstGeom prst="rect">
            <a:avLst/>
          </a:prstGeom>
          <a:effectLst>
            <a:outerShdw blurRad="381000" dist="38100" dir="5400000" algn="t" rotWithShape="0">
              <a:prstClr val="black">
                <a:alpha val="40000"/>
              </a:prstClr>
            </a:outerShdw>
          </a:effectLst>
        </p:spPr>
      </p:pic>
      <p:sp>
        <p:nvSpPr>
          <p:cNvPr id="5" name="Text Placeholder 4">
            <a:extLst>
              <a:ext uri="{FF2B5EF4-FFF2-40B4-BE49-F238E27FC236}">
                <a16:creationId xmlns:a16="http://schemas.microsoft.com/office/drawing/2014/main" id="{E1936345-D1E0-194D-ACE7-FD06E0F38801}"/>
              </a:ext>
            </a:extLst>
          </p:cNvPr>
          <p:cNvSpPr>
            <a:spLocks noGrp="1"/>
          </p:cNvSpPr>
          <p:nvPr>
            <p:ph type="body" sz="quarter" idx="10" hasCustomPrompt="1"/>
          </p:nvPr>
        </p:nvSpPr>
        <p:spPr>
          <a:xfrm>
            <a:off x="1319213" y="5053014"/>
            <a:ext cx="7007225" cy="394886"/>
          </a:xfrm>
        </p:spPr>
        <p:txBody>
          <a:bodyPr/>
          <a:lstStyle>
            <a:lvl1pPr marL="0" indent="0" algn="ctr">
              <a:buNone/>
              <a:defRPr b="0"/>
            </a:lvl1pPr>
            <a:lvl2pPr marL="457200" indent="0">
              <a:buNone/>
              <a:defRPr/>
            </a:lvl2pPr>
          </a:lstStyle>
          <a:p>
            <a:pPr lvl="0"/>
            <a:r>
              <a:rPr lang="en-US" dirty="0"/>
              <a:t>Edit Header Here</a:t>
            </a:r>
          </a:p>
          <a:p>
            <a:pPr lvl="1"/>
            <a:endParaRPr lang="en-US" dirty="0"/>
          </a:p>
        </p:txBody>
      </p:sp>
      <p:sp>
        <p:nvSpPr>
          <p:cNvPr id="9" name="TextBox 8">
            <a:hlinkClick r:id="rId3"/>
            <a:extLst>
              <a:ext uri="{FF2B5EF4-FFF2-40B4-BE49-F238E27FC236}">
                <a16:creationId xmlns:a16="http://schemas.microsoft.com/office/drawing/2014/main" id="{1788F8DA-CBCF-8D4D-B073-7558B858F80E}"/>
              </a:ext>
            </a:extLst>
          </p:cNvPr>
          <p:cNvSpPr txBox="1"/>
          <p:nvPr userDrawn="1"/>
        </p:nvSpPr>
        <p:spPr>
          <a:xfrm>
            <a:off x="1319213" y="5536168"/>
            <a:ext cx="7007225" cy="400110"/>
          </a:xfrm>
          <a:prstGeom prst="rect">
            <a:avLst/>
          </a:prstGeom>
          <a:noFill/>
        </p:spPr>
        <p:txBody>
          <a:bodyPr wrap="square" rtlCol="0">
            <a:spAutoFit/>
          </a:bodyPr>
          <a:lstStyle/>
          <a:p>
            <a:pPr algn="ctr"/>
            <a:r>
              <a:rPr lang="en-US" sz="2000" dirty="0">
                <a:solidFill>
                  <a:srgbClr val="BE8E2D"/>
                </a:solidFill>
                <a:latin typeface="Arial" panose="020B0604020202020204" pitchFamily="34" charset="0"/>
                <a:cs typeface="Arial" panose="020B0604020202020204" pitchFamily="34" charset="0"/>
              </a:rPr>
              <a:t>GLOBE Countries and Members Map</a:t>
            </a:r>
          </a:p>
        </p:txBody>
      </p:sp>
    </p:spTree>
    <p:extLst>
      <p:ext uri="{BB962C8B-B14F-4D97-AF65-F5344CB8AC3E}">
        <p14:creationId xmlns:p14="http://schemas.microsoft.com/office/powerpoint/2010/main" val="12176614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2-MORE Info About GLOB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21A2735-0204-C146-842A-909D023860CB}"/>
              </a:ext>
            </a:extLst>
          </p:cNvPr>
          <p:cNvPicPr>
            <a:picLocks noChangeAspect="1"/>
          </p:cNvPicPr>
          <p:nvPr userDrawn="1"/>
        </p:nvPicPr>
        <p:blipFill rotWithShape="1">
          <a:blip r:embed="rId2"/>
          <a:srcRect t="26930" b="15334"/>
          <a:stretch/>
        </p:blipFill>
        <p:spPr>
          <a:xfrm>
            <a:off x="-802" y="664143"/>
            <a:ext cx="9144000" cy="3522847"/>
          </a:xfrm>
          <a:prstGeom prst="rect">
            <a:avLst/>
          </a:prstGeom>
          <a:ln w="3175">
            <a:noFill/>
          </a:ln>
          <a:effectLst>
            <a:outerShdw blurRad="304800" dist="101600" dir="5400000" algn="t" rotWithShape="0">
              <a:prstClr val="black">
                <a:alpha val="40000"/>
              </a:prstClr>
            </a:outerShdw>
          </a:effectLst>
        </p:spPr>
      </p:pic>
      <p:sp>
        <p:nvSpPr>
          <p:cNvPr id="3" name="Shape 73">
            <a:hlinkClick r:id="rId3"/>
            <a:extLst>
              <a:ext uri="{FF2B5EF4-FFF2-40B4-BE49-F238E27FC236}">
                <a16:creationId xmlns:a16="http://schemas.microsoft.com/office/drawing/2014/main" id="{E3D98638-21BB-4240-9F5A-63AECA10FFCF}"/>
              </a:ext>
            </a:extLst>
          </p:cNvPr>
          <p:cNvSpPr txBox="1"/>
          <p:nvPr userDrawn="1"/>
        </p:nvSpPr>
        <p:spPr>
          <a:xfrm>
            <a:off x="567891" y="4365671"/>
            <a:ext cx="7921591" cy="44361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dirty="0">
                <a:solidFill>
                  <a:srgbClr val="1A2E5A"/>
                </a:solidFill>
                <a:latin typeface="Arial"/>
                <a:ea typeface="Arial"/>
                <a:cs typeface="Arial"/>
                <a:sym typeface="Arial"/>
              </a:rPr>
              <a:t>More Information About The GLOBE Program</a:t>
            </a:r>
          </a:p>
        </p:txBody>
      </p:sp>
      <p:pic>
        <p:nvPicPr>
          <p:cNvPr id="4" name="Picture 3">
            <a:hlinkClick r:id="rId3"/>
            <a:extLst>
              <a:ext uri="{FF2B5EF4-FFF2-40B4-BE49-F238E27FC236}">
                <a16:creationId xmlns:a16="http://schemas.microsoft.com/office/drawing/2014/main" id="{0ED28ED7-9F91-FE45-9232-2B1C48F92386}"/>
              </a:ext>
            </a:extLst>
          </p:cNvPr>
          <p:cNvPicPr>
            <a:picLocks noChangeAspect="1"/>
          </p:cNvPicPr>
          <p:nvPr userDrawn="1"/>
        </p:nvPicPr>
        <p:blipFill>
          <a:blip r:embed="rId4"/>
          <a:stretch>
            <a:fillRect/>
          </a:stretch>
        </p:blipFill>
        <p:spPr>
          <a:xfrm>
            <a:off x="4279800" y="5247605"/>
            <a:ext cx="440797" cy="394046"/>
          </a:xfrm>
          <a:prstGeom prst="rect">
            <a:avLst/>
          </a:prstGeom>
        </p:spPr>
      </p:pic>
      <p:sp>
        <p:nvSpPr>
          <p:cNvPr id="5" name="TextBox 4">
            <a:hlinkClick r:id="rId3"/>
            <a:extLst>
              <a:ext uri="{FF2B5EF4-FFF2-40B4-BE49-F238E27FC236}">
                <a16:creationId xmlns:a16="http://schemas.microsoft.com/office/drawing/2014/main" id="{B8ED8F51-C210-C740-AA77-F3D36CD748B8}"/>
              </a:ext>
            </a:extLst>
          </p:cNvPr>
          <p:cNvSpPr txBox="1"/>
          <p:nvPr userDrawn="1"/>
        </p:nvSpPr>
        <p:spPr>
          <a:xfrm>
            <a:off x="3666313" y="4859023"/>
            <a:ext cx="1724747" cy="369332"/>
          </a:xfrm>
          <a:prstGeom prst="rect">
            <a:avLst/>
          </a:prstGeom>
          <a:noFill/>
        </p:spPr>
        <p:txBody>
          <a:bodyPr wrap="square" rtlCol="0">
            <a:spAutoFit/>
          </a:bodyPr>
          <a:lstStyle/>
          <a:p>
            <a:pPr algn="ctr"/>
            <a:r>
              <a:rPr lang="en-US" sz="1800" dirty="0">
                <a:solidFill>
                  <a:srgbClr val="1A2E5A"/>
                </a:solidFill>
              </a:rPr>
              <a:t>www.globe.gov</a:t>
            </a:r>
          </a:p>
        </p:txBody>
      </p:sp>
      <p:grpSp>
        <p:nvGrpSpPr>
          <p:cNvPr id="13" name="Group 12">
            <a:extLst>
              <a:ext uri="{FF2B5EF4-FFF2-40B4-BE49-F238E27FC236}">
                <a16:creationId xmlns:a16="http://schemas.microsoft.com/office/drawing/2014/main" id="{420D73D1-9FAE-504A-8958-CC831211AF2A}"/>
              </a:ext>
            </a:extLst>
          </p:cNvPr>
          <p:cNvGrpSpPr/>
          <p:nvPr userDrawn="1"/>
        </p:nvGrpSpPr>
        <p:grpSpPr>
          <a:xfrm>
            <a:off x="3441079" y="5783342"/>
            <a:ext cx="2197347" cy="228600"/>
            <a:chOff x="3441079" y="5791538"/>
            <a:chExt cx="2197347" cy="228600"/>
          </a:xfrm>
        </p:grpSpPr>
        <p:pic>
          <p:nvPicPr>
            <p:cNvPr id="6" name="Shape 184" descr="C:\Users\kristina\Documents\GLOBE_All\NewsBrief\February_2018_NewsBrief\FB Logo.png">
              <a:hlinkClick r:id="rId5"/>
              <a:extLst>
                <a:ext uri="{FF2B5EF4-FFF2-40B4-BE49-F238E27FC236}">
                  <a16:creationId xmlns:a16="http://schemas.microsoft.com/office/drawing/2014/main" id="{9E21A6C7-9DD4-3B45-B80A-AE15C05AC0C5}"/>
                </a:ext>
              </a:extLst>
            </p:cNvPr>
            <p:cNvPicPr preferRelativeResize="0"/>
            <p:nvPr userDrawn="1"/>
          </p:nvPicPr>
          <p:blipFill rotWithShape="1">
            <a:blip r:embed="rId6">
              <a:alphaModFix/>
            </a:blip>
            <a:srcRect/>
            <a:stretch/>
          </p:blipFill>
          <p:spPr>
            <a:xfrm>
              <a:off x="3441079" y="5802333"/>
              <a:ext cx="207010" cy="207010"/>
            </a:xfrm>
            <a:prstGeom prst="rect">
              <a:avLst/>
            </a:prstGeom>
            <a:noFill/>
            <a:ln>
              <a:noFill/>
            </a:ln>
          </p:spPr>
        </p:pic>
        <p:pic>
          <p:nvPicPr>
            <p:cNvPr id="7" name="Shape 185" descr="C:\Users\kristina\Documents\GLOBE_All\NewsBrief\February_2018_NewsBrief\YouTube Logo.png">
              <a:hlinkClick r:id="rId7"/>
              <a:extLst>
                <a:ext uri="{FF2B5EF4-FFF2-40B4-BE49-F238E27FC236}">
                  <a16:creationId xmlns:a16="http://schemas.microsoft.com/office/drawing/2014/main" id="{652AD84A-2409-EE4D-9990-EC322988F7D3}"/>
                </a:ext>
              </a:extLst>
            </p:cNvPr>
            <p:cNvPicPr preferRelativeResize="0"/>
            <p:nvPr userDrawn="1"/>
          </p:nvPicPr>
          <p:blipFill rotWithShape="1">
            <a:blip r:embed="rId8">
              <a:alphaModFix/>
            </a:blip>
            <a:srcRect/>
            <a:stretch/>
          </p:blipFill>
          <p:spPr>
            <a:xfrm>
              <a:off x="3933266" y="5802333"/>
              <a:ext cx="207010" cy="207010"/>
            </a:xfrm>
            <a:prstGeom prst="rect">
              <a:avLst/>
            </a:prstGeom>
            <a:noFill/>
            <a:ln>
              <a:noFill/>
            </a:ln>
          </p:spPr>
        </p:pic>
        <p:pic>
          <p:nvPicPr>
            <p:cNvPr id="8" name="Shape 186" descr="C:\Users\kristina\Documents\GLOBE_All\NewsBrief\February_2018_NewsBrief\Pinterest Logo.png">
              <a:hlinkClick r:id="rId9"/>
              <a:extLst>
                <a:ext uri="{FF2B5EF4-FFF2-40B4-BE49-F238E27FC236}">
                  <a16:creationId xmlns:a16="http://schemas.microsoft.com/office/drawing/2014/main" id="{2A60DB09-F857-584E-963F-2A9E874DCE74}"/>
                </a:ext>
              </a:extLst>
            </p:cNvPr>
            <p:cNvPicPr preferRelativeResize="0"/>
            <p:nvPr userDrawn="1"/>
          </p:nvPicPr>
          <p:blipFill rotWithShape="1">
            <a:blip r:embed="rId10">
              <a:alphaModFix/>
            </a:blip>
            <a:srcRect/>
            <a:stretch/>
          </p:blipFill>
          <p:spPr>
            <a:xfrm>
              <a:off x="4425453" y="5802333"/>
              <a:ext cx="207010" cy="207010"/>
            </a:xfrm>
            <a:prstGeom prst="rect">
              <a:avLst/>
            </a:prstGeom>
            <a:noFill/>
            <a:ln>
              <a:noFill/>
            </a:ln>
          </p:spPr>
        </p:pic>
        <p:pic>
          <p:nvPicPr>
            <p:cNvPr id="9" name="Shape 187" descr="C:\Users\kristina\Documents\GLOBE_All\NewsBrief\February_2018_NewsBrief\Instagram logo.png">
              <a:hlinkClick r:id="rId11"/>
              <a:extLst>
                <a:ext uri="{FF2B5EF4-FFF2-40B4-BE49-F238E27FC236}">
                  <a16:creationId xmlns:a16="http://schemas.microsoft.com/office/drawing/2014/main" id="{6223619B-7993-314E-A6DB-B85E30F3B2FE}"/>
                </a:ext>
              </a:extLst>
            </p:cNvPr>
            <p:cNvPicPr preferRelativeResize="0"/>
            <p:nvPr userDrawn="1"/>
          </p:nvPicPr>
          <p:blipFill rotWithShape="1">
            <a:blip r:embed="rId12">
              <a:alphaModFix/>
            </a:blip>
            <a:srcRect/>
            <a:stretch/>
          </p:blipFill>
          <p:spPr>
            <a:xfrm>
              <a:off x="4917640" y="5791538"/>
              <a:ext cx="228600" cy="228600"/>
            </a:xfrm>
            <a:prstGeom prst="rect">
              <a:avLst/>
            </a:prstGeom>
            <a:noFill/>
            <a:ln>
              <a:noFill/>
            </a:ln>
          </p:spPr>
        </p:pic>
        <p:pic>
          <p:nvPicPr>
            <p:cNvPr id="10" name="Shape 188" descr="C:\Users\kristina\Documents\GLOBE_All\NewsBrief\February_2018_NewsBrief\Twitter Logo.png">
              <a:hlinkClick r:id="rId13"/>
              <a:extLst>
                <a:ext uri="{FF2B5EF4-FFF2-40B4-BE49-F238E27FC236}">
                  <a16:creationId xmlns:a16="http://schemas.microsoft.com/office/drawing/2014/main" id="{9232B11A-56BD-9946-93BA-677E19839704}"/>
                </a:ext>
              </a:extLst>
            </p:cNvPr>
            <p:cNvPicPr preferRelativeResize="0"/>
            <p:nvPr userDrawn="1"/>
          </p:nvPicPr>
          <p:blipFill rotWithShape="1">
            <a:blip r:embed="rId14">
              <a:alphaModFix/>
            </a:blip>
            <a:srcRect/>
            <a:stretch/>
          </p:blipFill>
          <p:spPr>
            <a:xfrm>
              <a:off x="5431416" y="5802333"/>
              <a:ext cx="207010" cy="207010"/>
            </a:xfrm>
            <a:prstGeom prst="rect">
              <a:avLst/>
            </a:prstGeom>
            <a:noFill/>
            <a:ln>
              <a:noFill/>
            </a:ln>
          </p:spPr>
        </p:pic>
      </p:grpSp>
    </p:spTree>
    <p:extLst>
      <p:ext uri="{BB962C8B-B14F-4D97-AF65-F5344CB8AC3E}">
        <p14:creationId xmlns:p14="http://schemas.microsoft.com/office/powerpoint/2010/main" val="28713047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3-CONTACT INFORMATION">
    <p:spTree>
      <p:nvGrpSpPr>
        <p:cNvPr id="1" name=""/>
        <p:cNvGrpSpPr/>
        <p:nvPr/>
      </p:nvGrpSpPr>
      <p:grpSpPr>
        <a:xfrm>
          <a:off x="0" y="0"/>
          <a:ext cx="0" cy="0"/>
          <a:chOff x="0" y="0"/>
          <a:chExt cx="0" cy="0"/>
        </a:xfrm>
      </p:grpSpPr>
      <p:pic>
        <p:nvPicPr>
          <p:cNvPr id="4" name="Shape 77" descr="left_globe.png">
            <a:extLst>
              <a:ext uri="{FF2B5EF4-FFF2-40B4-BE49-F238E27FC236}">
                <a16:creationId xmlns:a16="http://schemas.microsoft.com/office/drawing/2014/main" id="{69207EF1-B1B3-5647-9425-BE1735EC60BA}"/>
              </a:ext>
            </a:extLst>
          </p:cNvPr>
          <p:cNvPicPr preferRelativeResize="0"/>
          <p:nvPr userDrawn="1"/>
        </p:nvPicPr>
        <p:blipFill rotWithShape="1">
          <a:blip r:embed="rId2">
            <a:alphaModFix/>
          </a:blip>
          <a:srcRect/>
          <a:stretch/>
        </p:blipFill>
        <p:spPr>
          <a:xfrm>
            <a:off x="-60761" y="784889"/>
            <a:ext cx="2724839" cy="5201965"/>
          </a:xfrm>
          <a:prstGeom prst="rect">
            <a:avLst/>
          </a:prstGeom>
          <a:noFill/>
          <a:ln>
            <a:noFill/>
          </a:ln>
        </p:spPr>
      </p:pic>
      <p:sp>
        <p:nvSpPr>
          <p:cNvPr id="6" name="Shape 16">
            <a:extLst>
              <a:ext uri="{FF2B5EF4-FFF2-40B4-BE49-F238E27FC236}">
                <a16:creationId xmlns:a16="http://schemas.microsoft.com/office/drawing/2014/main" id="{049D465F-ACC5-4F41-9891-1DA80D3D1636}"/>
              </a:ext>
            </a:extLst>
          </p:cNvPr>
          <p:cNvSpPr txBox="1">
            <a:spLocks/>
          </p:cNvSpPr>
          <p:nvPr userDrawn="1"/>
        </p:nvSpPr>
        <p:spPr>
          <a:xfrm>
            <a:off x="2444208" y="1108128"/>
            <a:ext cx="5997756" cy="697424"/>
          </a:xfrm>
          <a:prstGeom prst="rect">
            <a:avLst/>
          </a:prstGeom>
          <a:noFill/>
          <a:ln>
            <a:noFill/>
          </a:ln>
        </p:spPr>
        <p:txBody>
          <a:bodyPr spcFirstLastPara="1" vert="horz" wrap="square" lIns="91425" tIns="91425" rIns="91425" bIns="91425" rtlCol="0" anchor="t" anchorCtr="0">
            <a:noAutofit/>
          </a:bodyPr>
          <a:lstStyle>
            <a:lvl1pPr marL="342900" marR="0" lvl="0" indent="-342900" algn="ctr" defTabSz="914400" rtl="0" eaLnBrk="1" latinLnBrk="0" hangingPunct="1">
              <a:lnSpc>
                <a:spcPct val="90000"/>
              </a:lnSpc>
              <a:spcBef>
                <a:spcPts val="1000"/>
              </a:spcBef>
              <a:spcAft>
                <a:spcPts val="0"/>
              </a:spcAft>
              <a:buClr>
                <a:srgbClr val="9B2600"/>
              </a:buClr>
              <a:buSzPts val="3000"/>
              <a:buFont typeface="Arial"/>
              <a:buNone/>
              <a:defRPr sz="2400" b="0" i="0" u="none" strike="noStrike" kern="1200" cap="none">
                <a:solidFill>
                  <a:srgbClr val="152C5E"/>
                </a:solidFill>
                <a:latin typeface="Arial"/>
                <a:ea typeface="Arial"/>
                <a:cs typeface="Arial"/>
                <a:sym typeface="Arial"/>
              </a:defRPr>
            </a:lvl1pPr>
            <a:lvl2pPr marL="685800" marR="0" lvl="1" indent="-228600" algn="ctr" defTabSz="914400" rtl="0" eaLnBrk="1" latinLnBrk="0" hangingPunct="1">
              <a:lnSpc>
                <a:spcPct val="90000"/>
              </a:lnSpc>
              <a:spcBef>
                <a:spcPts val="500"/>
              </a:spcBef>
              <a:spcAft>
                <a:spcPts val="0"/>
              </a:spcAft>
              <a:buClr>
                <a:srgbClr val="152C5E"/>
              </a:buClr>
              <a:buSzPts val="2700"/>
              <a:buFont typeface="Arial"/>
              <a:buNone/>
              <a:defRPr sz="2000" b="0" i="0" u="none" strike="noStrike" kern="1200" cap="none">
                <a:solidFill>
                  <a:srgbClr val="152C5E"/>
                </a:solidFill>
                <a:latin typeface="Arial"/>
                <a:ea typeface="Arial"/>
                <a:cs typeface="Arial"/>
                <a:sym typeface="Arial"/>
              </a:defRPr>
            </a:lvl2pPr>
            <a:lvl3pPr marL="1143000" marR="0" lvl="2" indent="-228600" algn="ctr" defTabSz="914400" rtl="0" eaLnBrk="1" latinLnBrk="0" hangingPunct="1">
              <a:lnSpc>
                <a:spcPct val="90000"/>
              </a:lnSpc>
              <a:spcBef>
                <a:spcPts val="500"/>
              </a:spcBef>
              <a:spcAft>
                <a:spcPts val="0"/>
              </a:spcAft>
              <a:buClr>
                <a:srgbClr val="2E75B5"/>
              </a:buClr>
              <a:buSzPts val="2430"/>
              <a:buFont typeface="Arial"/>
              <a:buNone/>
              <a:defRPr sz="1800" b="0" i="0" u="none" strike="noStrike" kern="1200" cap="none">
                <a:solidFill>
                  <a:srgbClr val="152C5E"/>
                </a:solidFill>
                <a:latin typeface="Arial"/>
                <a:ea typeface="Arial"/>
                <a:cs typeface="Arial"/>
                <a:sym typeface="Arial"/>
              </a:defRPr>
            </a:lvl3pPr>
            <a:lvl4pPr marL="1600200" marR="0" lvl="3" indent="-228600" algn="ctr" defTabSz="914400" rtl="0" eaLnBrk="1" latinLnBrk="0" hangingPunct="1">
              <a:lnSpc>
                <a:spcPct val="90000"/>
              </a:lnSpc>
              <a:spcBef>
                <a:spcPts val="500"/>
              </a:spcBef>
              <a:spcAft>
                <a:spcPts val="0"/>
              </a:spcAft>
              <a:buClr>
                <a:srgbClr val="9B2600"/>
              </a:buClr>
              <a:buSzPts val="2160"/>
              <a:buFont typeface="Arial"/>
              <a:buNone/>
              <a:defRPr sz="1600" b="0" i="0" u="none" strike="noStrike" kern="1200" cap="none">
                <a:solidFill>
                  <a:srgbClr val="152C5E"/>
                </a:solidFill>
                <a:latin typeface="Arial"/>
                <a:ea typeface="Arial"/>
                <a:cs typeface="Arial"/>
                <a:sym typeface="Arial"/>
              </a:defRPr>
            </a:lvl4pPr>
            <a:lvl5pPr marL="2057400" marR="0" lvl="4" indent="-228600" algn="ctr" defTabSz="914400" rtl="0" eaLnBrk="1" latinLnBrk="0" hangingPunct="1">
              <a:lnSpc>
                <a:spcPct val="90000"/>
              </a:lnSpc>
              <a:spcBef>
                <a:spcPts val="500"/>
              </a:spcBef>
              <a:spcAft>
                <a:spcPts val="0"/>
              </a:spcAft>
              <a:buClr>
                <a:srgbClr val="CE9618"/>
              </a:buClr>
              <a:buSzPts val="2160"/>
              <a:buFont typeface="Arial"/>
              <a:buNone/>
              <a:defRPr sz="1600" b="0" i="0" u="none" strike="noStrike" kern="1200" cap="none">
                <a:solidFill>
                  <a:srgbClr val="152C5E"/>
                </a:solidFill>
                <a:latin typeface="Arial"/>
                <a:ea typeface="Arial"/>
                <a:cs typeface="Arial"/>
                <a:sym typeface="Arial"/>
              </a:defRPr>
            </a:lvl5pPr>
            <a:lvl6pPr marL="2514600" marR="0" lvl="5" indent="-228600" algn="ctr" defTabSz="914400" rtl="0" eaLnBrk="1" latinLnBrk="0" hangingPunct="1">
              <a:lnSpc>
                <a:spcPct val="90000"/>
              </a:lnSpc>
              <a:spcBef>
                <a:spcPts val="500"/>
              </a:spcBef>
              <a:spcAft>
                <a:spcPts val="0"/>
              </a:spcAft>
              <a:buClr>
                <a:schemeClr val="dk1"/>
              </a:buClr>
              <a:buSzPts val="1600"/>
              <a:buFont typeface="Arial"/>
              <a:buNone/>
              <a:defRPr sz="1600" b="0" i="0" u="none" strike="noStrike" kern="1200" cap="none">
                <a:solidFill>
                  <a:schemeClr val="dk1"/>
                </a:solidFill>
                <a:latin typeface="Arial"/>
                <a:ea typeface="Arial"/>
                <a:cs typeface="Arial"/>
                <a:sym typeface="Arial"/>
              </a:defRPr>
            </a:lvl6pPr>
            <a:lvl7pPr marL="2971800" marR="0" lvl="6" indent="-228600" algn="ctr" defTabSz="914400" rtl="0" eaLnBrk="1" latinLnBrk="0" hangingPunct="1">
              <a:lnSpc>
                <a:spcPct val="90000"/>
              </a:lnSpc>
              <a:spcBef>
                <a:spcPts val="500"/>
              </a:spcBef>
              <a:spcAft>
                <a:spcPts val="0"/>
              </a:spcAft>
              <a:buClr>
                <a:schemeClr val="dk1"/>
              </a:buClr>
              <a:buSzPts val="1600"/>
              <a:buFont typeface="Arial"/>
              <a:buNone/>
              <a:defRPr sz="1600" b="0" i="0" u="none" strike="noStrike" kern="1200" cap="none">
                <a:solidFill>
                  <a:schemeClr val="dk1"/>
                </a:solidFill>
                <a:latin typeface="Arial"/>
                <a:ea typeface="Arial"/>
                <a:cs typeface="Arial"/>
                <a:sym typeface="Arial"/>
              </a:defRPr>
            </a:lvl7pPr>
            <a:lvl8pPr marL="3429000" marR="0" lvl="7" indent="-228600" algn="ctr" defTabSz="914400" rtl="0" eaLnBrk="1" latinLnBrk="0" hangingPunct="1">
              <a:lnSpc>
                <a:spcPct val="90000"/>
              </a:lnSpc>
              <a:spcBef>
                <a:spcPts val="500"/>
              </a:spcBef>
              <a:spcAft>
                <a:spcPts val="0"/>
              </a:spcAft>
              <a:buClr>
                <a:schemeClr val="dk1"/>
              </a:buClr>
              <a:buSzPts val="1600"/>
              <a:buFont typeface="Arial"/>
              <a:buNone/>
              <a:defRPr sz="1600" b="0" i="0" u="none" strike="noStrike" kern="1200" cap="none">
                <a:solidFill>
                  <a:schemeClr val="dk1"/>
                </a:solidFill>
                <a:latin typeface="Arial"/>
                <a:ea typeface="Arial"/>
                <a:cs typeface="Arial"/>
                <a:sym typeface="Arial"/>
              </a:defRPr>
            </a:lvl8pPr>
            <a:lvl9pPr marL="3886200" marR="0" lvl="8" indent="-228600" algn="ctr" defTabSz="914400" rtl="0" eaLnBrk="1" latinLnBrk="0" hangingPunct="1">
              <a:lnSpc>
                <a:spcPct val="90000"/>
              </a:lnSpc>
              <a:spcBef>
                <a:spcPts val="500"/>
              </a:spcBef>
              <a:spcAft>
                <a:spcPts val="0"/>
              </a:spcAft>
              <a:buClr>
                <a:schemeClr val="dk1"/>
              </a:buClr>
              <a:buSzPts val="1600"/>
              <a:buFont typeface="Arial"/>
              <a:buNone/>
              <a:defRPr sz="1600" b="0" i="0" u="none" strike="noStrike" kern="1200" cap="none">
                <a:solidFill>
                  <a:schemeClr val="dk1"/>
                </a:solidFill>
                <a:latin typeface="Arial"/>
                <a:ea typeface="Arial"/>
                <a:cs typeface="Arial"/>
                <a:sym typeface="Arial"/>
              </a:defRPr>
            </a:lvl9pPr>
          </a:lstStyle>
          <a:p>
            <a:r>
              <a:rPr lang="en-US" sz="3600" dirty="0">
                <a:solidFill>
                  <a:srgbClr val="9B2600"/>
                </a:solidFill>
              </a:rPr>
              <a:t>CONTACT</a:t>
            </a:r>
            <a:r>
              <a:rPr lang="en-US" sz="3200" dirty="0">
                <a:solidFill>
                  <a:srgbClr val="9B2600"/>
                </a:solidFill>
              </a:rPr>
              <a:t> </a:t>
            </a:r>
            <a:r>
              <a:rPr lang="en-US" sz="3600" dirty="0">
                <a:solidFill>
                  <a:srgbClr val="9B2600"/>
                </a:solidFill>
              </a:rPr>
              <a:t>INFORMATION</a:t>
            </a:r>
          </a:p>
        </p:txBody>
      </p:sp>
      <p:sp>
        <p:nvSpPr>
          <p:cNvPr id="7" name="TextBox 6">
            <a:hlinkClick r:id="rId3"/>
            <a:extLst>
              <a:ext uri="{FF2B5EF4-FFF2-40B4-BE49-F238E27FC236}">
                <a16:creationId xmlns:a16="http://schemas.microsoft.com/office/drawing/2014/main" id="{0454D74B-76E7-A54F-B678-299E016F95EB}"/>
              </a:ext>
            </a:extLst>
          </p:cNvPr>
          <p:cNvSpPr txBox="1"/>
          <p:nvPr userDrawn="1"/>
        </p:nvSpPr>
        <p:spPr>
          <a:xfrm>
            <a:off x="4580713" y="5301464"/>
            <a:ext cx="1724747" cy="369332"/>
          </a:xfrm>
          <a:prstGeom prst="rect">
            <a:avLst/>
          </a:prstGeom>
          <a:noFill/>
        </p:spPr>
        <p:txBody>
          <a:bodyPr wrap="square" rtlCol="0">
            <a:spAutoFit/>
          </a:bodyPr>
          <a:lstStyle/>
          <a:p>
            <a:pPr algn="ctr"/>
            <a:r>
              <a:rPr lang="en-US" sz="1800" b="1" dirty="0">
                <a:solidFill>
                  <a:srgbClr val="1A2E5A"/>
                </a:solidFill>
              </a:rPr>
              <a:t>www.globe.gov</a:t>
            </a:r>
          </a:p>
        </p:txBody>
      </p:sp>
      <p:sp>
        <p:nvSpPr>
          <p:cNvPr id="14" name="Shape 75">
            <a:extLst>
              <a:ext uri="{FF2B5EF4-FFF2-40B4-BE49-F238E27FC236}">
                <a16:creationId xmlns:a16="http://schemas.microsoft.com/office/drawing/2014/main" id="{341A5114-A951-CF46-A034-3D8BD8FD8E09}"/>
              </a:ext>
            </a:extLst>
          </p:cNvPr>
          <p:cNvSpPr txBox="1">
            <a:spLocks noGrp="1"/>
          </p:cNvSpPr>
          <p:nvPr>
            <p:ph type="ctrTitle" hasCustomPrompt="1"/>
          </p:nvPr>
        </p:nvSpPr>
        <p:spPr>
          <a:xfrm>
            <a:off x="2752896" y="2163206"/>
            <a:ext cx="5689068" cy="1993157"/>
          </a:xfrm>
          <a:prstGeom prst="rect">
            <a:avLst/>
          </a:prstGeom>
          <a:noFill/>
          <a:ln>
            <a:noFill/>
          </a:ln>
        </p:spPr>
        <p:txBody>
          <a:bodyPr spcFirstLastPara="1" wrap="square" lIns="91425" tIns="91425" rIns="91425" bIns="91425" anchor="b" anchorCtr="0">
            <a:noAutofit/>
          </a:bodyPr>
          <a:lstStyle>
            <a:lvl1pPr marR="0" lvl="0" algn="ctr" rtl="0">
              <a:lnSpc>
                <a:spcPct val="90000"/>
              </a:lnSpc>
              <a:spcBef>
                <a:spcPts val="0"/>
              </a:spcBef>
              <a:spcAft>
                <a:spcPts val="600"/>
              </a:spcAft>
              <a:buClr>
                <a:srgbClr val="9B2600"/>
              </a:buClr>
              <a:buSzPts val="3600"/>
              <a:buFont typeface="Arial"/>
              <a:buNone/>
              <a:defRPr sz="1800" b="0" i="0" u="none" strike="noStrike" cap="none">
                <a:solidFill>
                  <a:srgbClr val="1A2E5A"/>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pPr>
              <a:spcAft>
                <a:spcPts val="0"/>
              </a:spcAft>
            </a:pPr>
            <a:r>
              <a:rPr lang="en-US" dirty="0"/>
              <a:t>YOUR NAME, TITLE</a:t>
            </a:r>
            <a:br>
              <a:rPr lang="en-US" dirty="0"/>
            </a:br>
            <a:r>
              <a:rPr lang="en-US" dirty="0"/>
              <a:t>Organization</a:t>
            </a:r>
            <a:br>
              <a:rPr lang="en-US" dirty="0"/>
            </a:br>
            <a:r>
              <a:rPr lang="en-US" dirty="0"/>
              <a:t>Website</a:t>
            </a:r>
            <a:br>
              <a:rPr lang="en-US" dirty="0"/>
            </a:br>
            <a:r>
              <a:rPr lang="en-US" dirty="0"/>
              <a:t>Email</a:t>
            </a:r>
            <a:br>
              <a:rPr lang="en-US" dirty="0"/>
            </a:br>
            <a:endParaRPr dirty="0"/>
          </a:p>
        </p:txBody>
      </p:sp>
    </p:spTree>
    <p:extLst>
      <p:ext uri="{BB962C8B-B14F-4D97-AF65-F5344CB8AC3E}">
        <p14:creationId xmlns:p14="http://schemas.microsoft.com/office/powerpoint/2010/main" val="30845145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4-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1458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Title slide">
  <p:cSld name="1_1-Title slide">
    <p:spTree>
      <p:nvGrpSpPr>
        <p:cNvPr id="1" name="Shape 14"/>
        <p:cNvGrpSpPr/>
        <p:nvPr/>
      </p:nvGrpSpPr>
      <p:grpSpPr>
        <a:xfrm>
          <a:off x="0" y="0"/>
          <a:ext cx="0" cy="0"/>
          <a:chOff x="0" y="0"/>
          <a:chExt cx="0" cy="0"/>
        </a:xfrm>
      </p:grpSpPr>
      <p:sp>
        <p:nvSpPr>
          <p:cNvPr id="15" name="Shape 15"/>
          <p:cNvSpPr txBox="1">
            <a:spLocks noGrp="1"/>
          </p:cNvSpPr>
          <p:nvPr>
            <p:ph type="ctrTitle"/>
          </p:nvPr>
        </p:nvSpPr>
        <p:spPr>
          <a:xfrm>
            <a:off x="2949934" y="1280160"/>
            <a:ext cx="5491422" cy="1142763"/>
          </a:xfrm>
          <a:prstGeom prst="rect">
            <a:avLst/>
          </a:prstGeom>
          <a:noFill/>
          <a:ln>
            <a:noFill/>
          </a:ln>
        </p:spPr>
        <p:txBody>
          <a:bodyPr spcFirstLastPara="1" wrap="square" lIns="91425" tIns="91425" rIns="91425" bIns="91425" anchor="b" anchorCtr="0"/>
          <a:lstStyle>
            <a:lvl1pPr marR="0" lvl="0" algn="ctr" rtl="0">
              <a:lnSpc>
                <a:spcPct val="90000"/>
              </a:lnSpc>
              <a:spcBef>
                <a:spcPts val="0"/>
              </a:spcBef>
              <a:spcAft>
                <a:spcPts val="0"/>
              </a:spcAft>
              <a:buClr>
                <a:srgbClr val="9B2600"/>
              </a:buClr>
              <a:buSzPts val="3600"/>
              <a:buFont typeface="Arial"/>
              <a:buNone/>
              <a:defRPr sz="3600" b="0" i="0" u="none" strike="noStrike" cap="none">
                <a:solidFill>
                  <a:srgbClr val="9B2600"/>
                </a:solidFill>
                <a:latin typeface="Arial"/>
                <a:ea typeface="Arial"/>
                <a:cs typeface="Arial"/>
                <a:sym typeface="Arial"/>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16" name="Shape 16"/>
          <p:cNvSpPr txBox="1">
            <a:spLocks noGrp="1"/>
          </p:cNvSpPr>
          <p:nvPr>
            <p:ph type="subTitle" idx="1"/>
          </p:nvPr>
        </p:nvSpPr>
        <p:spPr>
          <a:xfrm>
            <a:off x="3520106" y="2932695"/>
            <a:ext cx="4351078" cy="906352"/>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rgbClr val="9B2600"/>
              </a:buClr>
              <a:buSzPts val="3000"/>
              <a:buFont typeface="Arial"/>
              <a:buNone/>
              <a:defRPr sz="2400" b="0" i="0" u="none" strike="noStrike" cap="none">
                <a:solidFill>
                  <a:srgbClr val="152C5E"/>
                </a:solidFill>
                <a:latin typeface="Arial"/>
                <a:ea typeface="Arial"/>
                <a:cs typeface="Arial"/>
                <a:sym typeface="Arial"/>
              </a:defRPr>
            </a:lvl1pPr>
            <a:lvl2pPr marR="0" lvl="1" algn="ctr" rtl="0">
              <a:lnSpc>
                <a:spcPct val="90000"/>
              </a:lnSpc>
              <a:spcBef>
                <a:spcPts val="500"/>
              </a:spcBef>
              <a:spcAft>
                <a:spcPts val="0"/>
              </a:spcAft>
              <a:buClr>
                <a:srgbClr val="152C5E"/>
              </a:buClr>
              <a:buSzPts val="2700"/>
              <a:buFont typeface="Arial"/>
              <a:buNone/>
              <a:defRPr sz="2000" b="0" i="0" u="none" strike="noStrike" cap="none">
                <a:solidFill>
                  <a:srgbClr val="152C5E"/>
                </a:solidFill>
                <a:latin typeface="Arial"/>
                <a:ea typeface="Arial"/>
                <a:cs typeface="Arial"/>
                <a:sym typeface="Arial"/>
              </a:defRPr>
            </a:lvl2pPr>
            <a:lvl3pPr marR="0" lvl="2" algn="ctr" rtl="0">
              <a:lnSpc>
                <a:spcPct val="90000"/>
              </a:lnSpc>
              <a:spcBef>
                <a:spcPts val="500"/>
              </a:spcBef>
              <a:spcAft>
                <a:spcPts val="0"/>
              </a:spcAft>
              <a:buClr>
                <a:srgbClr val="2E75B5"/>
              </a:buClr>
              <a:buSzPts val="2430"/>
              <a:buFont typeface="Arial"/>
              <a:buNone/>
              <a:defRPr sz="1800" b="0" i="0" u="none" strike="noStrike" cap="none">
                <a:solidFill>
                  <a:srgbClr val="152C5E"/>
                </a:solidFill>
                <a:latin typeface="Arial"/>
                <a:ea typeface="Arial"/>
                <a:cs typeface="Arial"/>
                <a:sym typeface="Arial"/>
              </a:defRPr>
            </a:lvl3pPr>
            <a:lvl4pPr marR="0" lvl="3" algn="ctr" rtl="0">
              <a:lnSpc>
                <a:spcPct val="90000"/>
              </a:lnSpc>
              <a:spcBef>
                <a:spcPts val="500"/>
              </a:spcBef>
              <a:spcAft>
                <a:spcPts val="0"/>
              </a:spcAft>
              <a:buClr>
                <a:srgbClr val="9B2600"/>
              </a:buClr>
              <a:buSzPts val="2160"/>
              <a:buFont typeface="Arial"/>
              <a:buNone/>
              <a:defRPr sz="1600" b="0" i="0" u="none" strike="noStrike" cap="none">
                <a:solidFill>
                  <a:srgbClr val="152C5E"/>
                </a:solidFill>
                <a:latin typeface="Arial"/>
                <a:ea typeface="Arial"/>
                <a:cs typeface="Arial"/>
                <a:sym typeface="Arial"/>
              </a:defRPr>
            </a:lvl4pPr>
            <a:lvl5pPr marR="0" lvl="4" algn="ctr" rtl="0">
              <a:lnSpc>
                <a:spcPct val="90000"/>
              </a:lnSpc>
              <a:spcBef>
                <a:spcPts val="500"/>
              </a:spcBef>
              <a:spcAft>
                <a:spcPts val="0"/>
              </a:spcAft>
              <a:buClr>
                <a:srgbClr val="CE9618"/>
              </a:buClr>
              <a:buSzPts val="2160"/>
              <a:buFont typeface="Arial"/>
              <a:buNone/>
              <a:defRPr sz="1600" b="0" i="0" u="none" strike="noStrike" cap="none">
                <a:solidFill>
                  <a:srgbClr val="152C5E"/>
                </a:solidFill>
                <a:latin typeface="Arial"/>
                <a:ea typeface="Arial"/>
                <a:cs typeface="Arial"/>
                <a:sym typeface="Arial"/>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9pPr>
          </a:lstStyle>
          <a:p>
            <a:endParaRPr/>
          </a:p>
        </p:txBody>
      </p:sp>
      <p:pic>
        <p:nvPicPr>
          <p:cNvPr id="17" name="Shape 17" descr="left_globe.png"/>
          <p:cNvPicPr preferRelativeResize="0"/>
          <p:nvPr/>
        </p:nvPicPr>
        <p:blipFill rotWithShape="1">
          <a:blip r:embed="rId2">
            <a:alphaModFix/>
          </a:blip>
          <a:srcRect/>
          <a:stretch/>
        </p:blipFill>
        <p:spPr>
          <a:xfrm>
            <a:off x="-60761" y="784889"/>
            <a:ext cx="2724839" cy="5201965"/>
          </a:xfrm>
          <a:prstGeom prst="rect">
            <a:avLst/>
          </a:prstGeom>
          <a:noFill/>
          <a:ln>
            <a:noFill/>
          </a:ln>
        </p:spPr>
      </p:pic>
      <p:sp>
        <p:nvSpPr>
          <p:cNvPr id="18" name="Shape 18"/>
          <p:cNvSpPr txBox="1">
            <a:spLocks noGrp="1"/>
          </p:cNvSpPr>
          <p:nvPr>
            <p:ph type="body" idx="2"/>
          </p:nvPr>
        </p:nvSpPr>
        <p:spPr>
          <a:xfrm>
            <a:off x="3519488" y="4186238"/>
            <a:ext cx="4351337" cy="809625"/>
          </a:xfrm>
          <a:prstGeom prst="rect">
            <a:avLst/>
          </a:prstGeom>
          <a:noFill/>
          <a:ln>
            <a:noFill/>
          </a:ln>
        </p:spPr>
        <p:txBody>
          <a:bodyPr spcFirstLastPara="1" wrap="square" lIns="91425" tIns="45700" rIns="91425" bIns="45700" anchor="t" anchorCtr="0"/>
          <a:lstStyle>
            <a:lvl1pPr marL="457200" marR="0" lvl="0" indent="-228600" algn="ctr" rtl="0">
              <a:lnSpc>
                <a:spcPct val="90000"/>
              </a:lnSpc>
              <a:spcBef>
                <a:spcPts val="1000"/>
              </a:spcBef>
              <a:spcAft>
                <a:spcPts val="0"/>
              </a:spcAft>
              <a:buClr>
                <a:srgbClr val="29488D"/>
              </a:buClr>
              <a:buSzPts val="2500"/>
              <a:buFont typeface="Arial"/>
              <a:buNone/>
              <a:defRPr sz="2000" b="0" i="0" u="none" strike="noStrike" cap="none">
                <a:solidFill>
                  <a:srgbClr val="1A2E5A"/>
                </a:solidFill>
                <a:latin typeface="Arial"/>
                <a:ea typeface="Arial"/>
                <a:cs typeface="Arial"/>
                <a:sym typeface="Arial"/>
              </a:defRPr>
            </a:lvl1pPr>
            <a:lvl2pPr marL="914400" marR="0" lvl="1" indent="-228600" algn="l" rtl="0">
              <a:lnSpc>
                <a:spcPct val="90000"/>
              </a:lnSpc>
              <a:spcBef>
                <a:spcPts val="500"/>
              </a:spcBef>
              <a:spcAft>
                <a:spcPts val="0"/>
              </a:spcAft>
              <a:buClr>
                <a:srgbClr val="2A56B3"/>
              </a:buClr>
              <a:buSzPts val="3000"/>
              <a:buFont typeface="Arial"/>
              <a:buNone/>
              <a:defRPr sz="2400" b="0" i="0" u="none" strike="noStrike" cap="none">
                <a:solidFill>
                  <a:srgbClr val="1A2E5A"/>
                </a:solidFill>
                <a:latin typeface="Arial"/>
                <a:ea typeface="Arial"/>
                <a:cs typeface="Arial"/>
                <a:sym typeface="Arial"/>
              </a:defRPr>
            </a:lvl2pPr>
            <a:lvl3pPr marL="1371600" marR="0" lvl="2" indent="-387350" algn="l" rtl="0">
              <a:lnSpc>
                <a:spcPct val="90000"/>
              </a:lnSpc>
              <a:spcBef>
                <a:spcPts val="500"/>
              </a:spcBef>
              <a:spcAft>
                <a:spcPts val="0"/>
              </a:spcAft>
              <a:buClr>
                <a:srgbClr val="BE8E2D"/>
              </a:buClr>
              <a:buSzPts val="2500"/>
              <a:buFont typeface="Arial"/>
              <a:buChar char="•"/>
              <a:defRPr sz="2000" b="0" i="0" u="none" strike="noStrike" cap="none">
                <a:solidFill>
                  <a:srgbClr val="1A2E5A"/>
                </a:solidFill>
                <a:latin typeface="Arial"/>
                <a:ea typeface="Arial"/>
                <a:cs typeface="Arial"/>
                <a:sym typeface="Arial"/>
              </a:defRPr>
            </a:lvl3pPr>
            <a:lvl4pPr marL="1828800" marR="0" lvl="3" indent="-371475" algn="l" rtl="0">
              <a:lnSpc>
                <a:spcPct val="90000"/>
              </a:lnSpc>
              <a:spcBef>
                <a:spcPts val="500"/>
              </a:spcBef>
              <a:spcAft>
                <a:spcPts val="0"/>
              </a:spcAft>
              <a:buClr>
                <a:srgbClr val="D39F36"/>
              </a:buClr>
              <a:buSzPts val="2250"/>
              <a:buFont typeface="Arial"/>
              <a:buChar char="•"/>
              <a:defRPr sz="1800" b="0" i="0" u="none" strike="noStrike" cap="none">
                <a:solidFill>
                  <a:srgbClr val="1A2E5A"/>
                </a:solidFill>
                <a:latin typeface="Arial"/>
                <a:ea typeface="Arial"/>
                <a:cs typeface="Arial"/>
                <a:sym typeface="Arial"/>
              </a:defRPr>
            </a:lvl4pPr>
            <a:lvl5pPr marL="2286000" marR="0" lvl="4" indent="-371475" algn="l" rtl="0">
              <a:lnSpc>
                <a:spcPct val="90000"/>
              </a:lnSpc>
              <a:spcBef>
                <a:spcPts val="500"/>
              </a:spcBef>
              <a:spcAft>
                <a:spcPts val="0"/>
              </a:spcAft>
              <a:buClr>
                <a:srgbClr val="DCA336"/>
              </a:buClr>
              <a:buSzPts val="2250"/>
              <a:buFont typeface="Arial"/>
              <a:buChar char="•"/>
              <a:defRPr sz="1800" b="0" i="0" u="none" strike="noStrike" cap="none">
                <a:solidFill>
                  <a:srgbClr val="1A2E5A"/>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0396095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4-Header-One Content-cutline">
  <p:cSld name="1_4-Header-One Content-cutline">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508554" y="847023"/>
            <a:ext cx="8221978" cy="552407"/>
          </a:xfrm>
          <a:prstGeom prst="rect">
            <a:avLst/>
          </a:prstGeom>
          <a:noFill/>
          <a:ln>
            <a:noFill/>
          </a:ln>
        </p:spPr>
        <p:txBody>
          <a:bodyPr spcFirstLastPara="1" wrap="square" lIns="91425" tIns="45700" rIns="91425" bIns="45700" anchor="ctr" anchorCtr="0"/>
          <a:lstStyle>
            <a:lvl1pPr marR="0" lvl="0" algn="ctr" rtl="0">
              <a:lnSpc>
                <a:spcPct val="90000"/>
              </a:lnSpc>
              <a:spcBef>
                <a:spcPts val="0"/>
              </a:spcBef>
              <a:spcAft>
                <a:spcPts val="0"/>
              </a:spcAft>
              <a:buClr>
                <a:srgbClr val="9B2600"/>
              </a:buClr>
              <a:buSzPts val="3600"/>
              <a:buFont typeface="Arial"/>
              <a:buNone/>
              <a:defRPr sz="3600" b="0" i="0" u="none" strike="noStrike" cap="none">
                <a:solidFill>
                  <a:srgbClr val="9B26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Shape 26"/>
          <p:cNvSpPr txBox="1">
            <a:spLocks noGrp="1"/>
          </p:cNvSpPr>
          <p:nvPr>
            <p:ph type="body" idx="1"/>
          </p:nvPr>
        </p:nvSpPr>
        <p:spPr>
          <a:xfrm>
            <a:off x="501927" y="1399430"/>
            <a:ext cx="8221978" cy="3925156"/>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29488D"/>
              </a:buClr>
              <a:buSzPts val="3000"/>
              <a:buFont typeface="Arial"/>
              <a:buNone/>
              <a:defRPr sz="2400" b="1" i="0" u="none" strike="noStrike" cap="none">
                <a:solidFill>
                  <a:srgbClr val="1A2E5A"/>
                </a:solidFill>
                <a:latin typeface="Arial"/>
                <a:ea typeface="Arial"/>
                <a:cs typeface="Arial"/>
                <a:sym typeface="Arial"/>
              </a:defRPr>
            </a:lvl1pPr>
            <a:lvl2pPr marL="914400" marR="0" lvl="1" indent="-419100" algn="l" rtl="0">
              <a:lnSpc>
                <a:spcPct val="90000"/>
              </a:lnSpc>
              <a:spcBef>
                <a:spcPts val="500"/>
              </a:spcBef>
              <a:spcAft>
                <a:spcPts val="0"/>
              </a:spcAft>
              <a:buClr>
                <a:srgbClr val="2A56B3"/>
              </a:buClr>
              <a:buSzPts val="3000"/>
              <a:buFont typeface="Arial"/>
              <a:buChar char="•"/>
              <a:defRPr sz="2400" b="0" i="0" u="none" strike="noStrike" cap="none">
                <a:solidFill>
                  <a:srgbClr val="1A2E5A"/>
                </a:solidFill>
                <a:latin typeface="Arial"/>
                <a:ea typeface="Arial"/>
                <a:cs typeface="Arial"/>
                <a:sym typeface="Arial"/>
              </a:defRPr>
            </a:lvl2pPr>
            <a:lvl3pPr marL="1371600" marR="0" lvl="2" indent="-387350" algn="l" rtl="0">
              <a:lnSpc>
                <a:spcPct val="90000"/>
              </a:lnSpc>
              <a:spcBef>
                <a:spcPts val="500"/>
              </a:spcBef>
              <a:spcAft>
                <a:spcPts val="0"/>
              </a:spcAft>
              <a:buClr>
                <a:srgbClr val="BE8E2D"/>
              </a:buClr>
              <a:buSzPts val="2500"/>
              <a:buFont typeface="Arial"/>
              <a:buChar char="•"/>
              <a:defRPr sz="2000" b="0" i="0" u="none" strike="noStrike" cap="none">
                <a:solidFill>
                  <a:srgbClr val="1A2E5A"/>
                </a:solidFill>
                <a:latin typeface="Arial"/>
                <a:ea typeface="Arial"/>
                <a:cs typeface="Arial"/>
                <a:sym typeface="Arial"/>
              </a:defRPr>
            </a:lvl3pPr>
            <a:lvl4pPr marL="1828800" marR="0" lvl="3" indent="-371475" algn="l" rtl="0">
              <a:lnSpc>
                <a:spcPct val="90000"/>
              </a:lnSpc>
              <a:spcBef>
                <a:spcPts val="500"/>
              </a:spcBef>
              <a:spcAft>
                <a:spcPts val="0"/>
              </a:spcAft>
              <a:buClr>
                <a:srgbClr val="D39F36"/>
              </a:buClr>
              <a:buSzPts val="2250"/>
              <a:buFont typeface="Arial"/>
              <a:buChar char="•"/>
              <a:defRPr sz="1800" b="0" i="0" u="none" strike="noStrike" cap="none">
                <a:solidFill>
                  <a:srgbClr val="1A2E5A"/>
                </a:solidFill>
                <a:latin typeface="Arial"/>
                <a:ea typeface="Arial"/>
                <a:cs typeface="Arial"/>
                <a:sym typeface="Arial"/>
              </a:defRPr>
            </a:lvl4pPr>
            <a:lvl5pPr marL="2286000" marR="0" lvl="4" indent="-371475" algn="l" rtl="0">
              <a:lnSpc>
                <a:spcPct val="90000"/>
              </a:lnSpc>
              <a:spcBef>
                <a:spcPts val="500"/>
              </a:spcBef>
              <a:spcAft>
                <a:spcPts val="0"/>
              </a:spcAft>
              <a:buClr>
                <a:srgbClr val="DCA336"/>
              </a:buClr>
              <a:buSzPts val="2250"/>
              <a:buFont typeface="Arial"/>
              <a:buChar char="•"/>
              <a:defRPr sz="1800" b="0" i="0" u="none" strike="noStrike" cap="none">
                <a:solidFill>
                  <a:srgbClr val="1A2E5A"/>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body" idx="2"/>
          </p:nvPr>
        </p:nvSpPr>
        <p:spPr>
          <a:xfrm>
            <a:off x="495300" y="5416828"/>
            <a:ext cx="8235232" cy="479286"/>
          </a:xfrm>
          <a:prstGeom prst="rect">
            <a:avLst/>
          </a:prstGeom>
          <a:noFill/>
          <a:ln>
            <a:noFill/>
          </a:ln>
        </p:spPr>
        <p:txBody>
          <a:bodyPr spcFirstLastPara="1" wrap="square" lIns="91425" tIns="0" rIns="91425" bIns="274300" anchor="t" anchorCtr="0"/>
          <a:lstStyle>
            <a:lvl1pPr marL="457200" marR="0" lvl="0" indent="-228600" algn="ctr" rtl="0">
              <a:lnSpc>
                <a:spcPct val="90000"/>
              </a:lnSpc>
              <a:spcBef>
                <a:spcPts val="1000"/>
              </a:spcBef>
              <a:spcAft>
                <a:spcPts val="0"/>
              </a:spcAft>
              <a:buClr>
                <a:srgbClr val="9B2600"/>
              </a:buClr>
              <a:buSzPts val="2000"/>
              <a:buFont typeface="Arial"/>
              <a:buNone/>
              <a:defRPr sz="1800" b="1" i="0" u="none" strike="noStrike" cap="none">
                <a:solidFill>
                  <a:srgbClr val="152C5E"/>
                </a:solidFill>
                <a:latin typeface="Arial"/>
                <a:ea typeface="Arial"/>
                <a:cs typeface="Arial"/>
                <a:sym typeface="Arial"/>
              </a:defRPr>
            </a:lvl1pPr>
            <a:lvl2pPr marL="914400" marR="0" lvl="1" indent="-228600" algn="l" rtl="0">
              <a:lnSpc>
                <a:spcPct val="90000"/>
              </a:lnSpc>
              <a:spcBef>
                <a:spcPts val="500"/>
              </a:spcBef>
              <a:spcAft>
                <a:spcPts val="0"/>
              </a:spcAft>
              <a:buClr>
                <a:srgbClr val="152C5E"/>
              </a:buClr>
              <a:buSzPts val="2000"/>
              <a:buFont typeface="Arial"/>
              <a:buNone/>
              <a:defRPr sz="2000" b="0" i="0" u="none" strike="noStrike" cap="none">
                <a:solidFill>
                  <a:srgbClr val="152C5E"/>
                </a:solidFill>
                <a:latin typeface="Arial"/>
                <a:ea typeface="Arial"/>
                <a:cs typeface="Arial"/>
                <a:sym typeface="Arial"/>
              </a:defRPr>
            </a:lvl2pPr>
            <a:lvl3pPr marL="1371600" marR="0" lvl="2" indent="-382905" algn="l" rtl="0">
              <a:lnSpc>
                <a:spcPct val="90000"/>
              </a:lnSpc>
              <a:spcBef>
                <a:spcPts val="500"/>
              </a:spcBef>
              <a:spcAft>
                <a:spcPts val="0"/>
              </a:spcAft>
              <a:buClr>
                <a:srgbClr val="2E75B5"/>
              </a:buClr>
              <a:buSzPts val="2430"/>
              <a:buFont typeface="Arial"/>
              <a:buChar char="•"/>
              <a:defRPr sz="1800" b="0" i="0" u="none" strike="noStrike" cap="none">
                <a:solidFill>
                  <a:srgbClr val="152C5E"/>
                </a:solidFill>
                <a:latin typeface="Arial"/>
                <a:ea typeface="Arial"/>
                <a:cs typeface="Arial"/>
                <a:sym typeface="Arial"/>
              </a:defRPr>
            </a:lvl3pPr>
            <a:lvl4pPr marL="1828800" marR="0" lvl="3" indent="-382905" algn="l" rtl="0">
              <a:lnSpc>
                <a:spcPct val="90000"/>
              </a:lnSpc>
              <a:spcBef>
                <a:spcPts val="500"/>
              </a:spcBef>
              <a:spcAft>
                <a:spcPts val="0"/>
              </a:spcAft>
              <a:buClr>
                <a:srgbClr val="9B2600"/>
              </a:buClr>
              <a:buSzPts val="2430"/>
              <a:buFont typeface="Arial"/>
              <a:buChar char="•"/>
              <a:defRPr sz="1800" b="0" i="0" u="none" strike="noStrike" cap="none">
                <a:solidFill>
                  <a:srgbClr val="152C5E"/>
                </a:solidFill>
                <a:latin typeface="Arial"/>
                <a:ea typeface="Arial"/>
                <a:cs typeface="Arial"/>
                <a:sym typeface="Arial"/>
              </a:defRPr>
            </a:lvl4pPr>
            <a:lvl5pPr marL="2286000" marR="0" lvl="4" indent="-382904" algn="l" rtl="0">
              <a:lnSpc>
                <a:spcPct val="90000"/>
              </a:lnSpc>
              <a:spcBef>
                <a:spcPts val="500"/>
              </a:spcBef>
              <a:spcAft>
                <a:spcPts val="0"/>
              </a:spcAft>
              <a:buClr>
                <a:srgbClr val="CE9618"/>
              </a:buClr>
              <a:buSzPts val="2430"/>
              <a:buFont typeface="Arial"/>
              <a:buChar char="•"/>
              <a:defRPr sz="1800" b="0" i="0" u="none" strike="noStrike" cap="none">
                <a:solidFill>
                  <a:srgbClr val="152C5E"/>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5542678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3-Title - Bullets - Four Content right">
  <p:cSld name="1_3-Title - Bullets - Four Content right">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95300" y="878828"/>
            <a:ext cx="8108011" cy="552407"/>
          </a:xfrm>
          <a:prstGeom prst="rect">
            <a:avLst/>
          </a:prstGeom>
          <a:noFill/>
          <a:ln>
            <a:noFill/>
          </a:ln>
        </p:spPr>
        <p:txBody>
          <a:bodyPr spcFirstLastPara="1" wrap="square" lIns="91425" tIns="45700" rIns="91425" bIns="45700" anchor="ctr" anchorCtr="0"/>
          <a:lstStyle>
            <a:lvl1pPr marR="0" lvl="0" algn="ctr" rtl="0">
              <a:lnSpc>
                <a:spcPct val="90000"/>
              </a:lnSpc>
              <a:spcBef>
                <a:spcPts val="0"/>
              </a:spcBef>
              <a:spcAft>
                <a:spcPts val="0"/>
              </a:spcAft>
              <a:buClr>
                <a:srgbClr val="9B2600"/>
              </a:buClr>
              <a:buSzPts val="3600"/>
              <a:buFont typeface="Arial"/>
              <a:buNone/>
              <a:defRPr sz="3600" b="0" i="0" u="none" strike="noStrike" cap="none">
                <a:solidFill>
                  <a:srgbClr val="9B26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5" name="Shape 55"/>
          <p:cNvSpPr txBox="1">
            <a:spLocks noGrp="1"/>
          </p:cNvSpPr>
          <p:nvPr>
            <p:ph type="body" idx="1"/>
          </p:nvPr>
        </p:nvSpPr>
        <p:spPr>
          <a:xfrm>
            <a:off x="495300" y="1686125"/>
            <a:ext cx="4908813" cy="4008783"/>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29488D"/>
              </a:buClr>
              <a:buSzPts val="3000"/>
              <a:buFont typeface="Arial"/>
              <a:buNone/>
              <a:defRPr sz="2400" b="1" i="0" u="none" strike="noStrike" cap="none">
                <a:solidFill>
                  <a:srgbClr val="1A2E5A"/>
                </a:solidFill>
                <a:latin typeface="Arial"/>
                <a:ea typeface="Arial"/>
                <a:cs typeface="Arial"/>
                <a:sym typeface="Arial"/>
              </a:defRPr>
            </a:lvl1pPr>
            <a:lvl2pPr marL="914400" marR="0" lvl="1" indent="-419100" algn="l" rtl="0">
              <a:lnSpc>
                <a:spcPct val="90000"/>
              </a:lnSpc>
              <a:spcBef>
                <a:spcPts val="500"/>
              </a:spcBef>
              <a:spcAft>
                <a:spcPts val="0"/>
              </a:spcAft>
              <a:buClr>
                <a:srgbClr val="2A56B3"/>
              </a:buClr>
              <a:buSzPts val="3000"/>
              <a:buFont typeface="Arial"/>
              <a:buChar char="•"/>
              <a:defRPr sz="2400" b="0" i="0" u="none" strike="noStrike" cap="none">
                <a:solidFill>
                  <a:srgbClr val="1A2E5A"/>
                </a:solidFill>
                <a:latin typeface="Arial"/>
                <a:ea typeface="Arial"/>
                <a:cs typeface="Arial"/>
                <a:sym typeface="Arial"/>
              </a:defRPr>
            </a:lvl2pPr>
            <a:lvl3pPr marL="1371600" marR="0" lvl="2" indent="-387350" algn="l" rtl="0">
              <a:lnSpc>
                <a:spcPct val="90000"/>
              </a:lnSpc>
              <a:spcBef>
                <a:spcPts val="500"/>
              </a:spcBef>
              <a:spcAft>
                <a:spcPts val="0"/>
              </a:spcAft>
              <a:buClr>
                <a:srgbClr val="BE8E2D"/>
              </a:buClr>
              <a:buSzPts val="2500"/>
              <a:buFont typeface="Arial"/>
              <a:buChar char="•"/>
              <a:defRPr sz="2000" b="0" i="0" u="none" strike="noStrike" cap="none">
                <a:solidFill>
                  <a:srgbClr val="1A2E5A"/>
                </a:solidFill>
                <a:latin typeface="Arial"/>
                <a:ea typeface="Arial"/>
                <a:cs typeface="Arial"/>
                <a:sym typeface="Arial"/>
              </a:defRPr>
            </a:lvl3pPr>
            <a:lvl4pPr marL="1828800" marR="0" lvl="3" indent="-371475" algn="l" rtl="0">
              <a:lnSpc>
                <a:spcPct val="90000"/>
              </a:lnSpc>
              <a:spcBef>
                <a:spcPts val="500"/>
              </a:spcBef>
              <a:spcAft>
                <a:spcPts val="0"/>
              </a:spcAft>
              <a:buClr>
                <a:srgbClr val="D39F36"/>
              </a:buClr>
              <a:buSzPts val="2250"/>
              <a:buFont typeface="Arial"/>
              <a:buChar char="•"/>
              <a:defRPr sz="1800" b="0" i="0" u="none" strike="noStrike" cap="none">
                <a:solidFill>
                  <a:srgbClr val="1A2E5A"/>
                </a:solidFill>
                <a:latin typeface="Arial"/>
                <a:ea typeface="Arial"/>
                <a:cs typeface="Arial"/>
                <a:sym typeface="Arial"/>
              </a:defRPr>
            </a:lvl4pPr>
            <a:lvl5pPr marL="2286000" marR="0" lvl="4" indent="-371475" algn="l" rtl="0">
              <a:lnSpc>
                <a:spcPct val="90000"/>
              </a:lnSpc>
              <a:spcBef>
                <a:spcPts val="500"/>
              </a:spcBef>
              <a:spcAft>
                <a:spcPts val="0"/>
              </a:spcAft>
              <a:buClr>
                <a:srgbClr val="DCA336"/>
              </a:buClr>
              <a:buSzPts val="2250"/>
              <a:buFont typeface="Arial"/>
              <a:buChar char="•"/>
              <a:defRPr sz="1800" b="0" i="0" u="none" strike="noStrike" cap="none">
                <a:solidFill>
                  <a:srgbClr val="1A2E5A"/>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body" idx="2"/>
          </p:nvPr>
        </p:nvSpPr>
        <p:spPr>
          <a:xfrm>
            <a:off x="5533010" y="1698998"/>
            <a:ext cx="1510464" cy="194571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29488D"/>
              </a:buClr>
              <a:buSzPts val="1750"/>
              <a:buFont typeface="Arial"/>
              <a:buNone/>
              <a:defRPr sz="1400" b="1" i="0" u="none" strike="noStrike" cap="none">
                <a:solidFill>
                  <a:srgbClr val="1A2E5A"/>
                </a:solidFill>
                <a:latin typeface="Arial"/>
                <a:ea typeface="Arial"/>
                <a:cs typeface="Arial"/>
                <a:sym typeface="Arial"/>
              </a:defRPr>
            </a:lvl1pPr>
            <a:lvl2pPr marL="914400" marR="0" lvl="1" indent="-419100" algn="l" rtl="0">
              <a:lnSpc>
                <a:spcPct val="90000"/>
              </a:lnSpc>
              <a:spcBef>
                <a:spcPts val="500"/>
              </a:spcBef>
              <a:spcAft>
                <a:spcPts val="0"/>
              </a:spcAft>
              <a:buClr>
                <a:srgbClr val="2A56B3"/>
              </a:buClr>
              <a:buSzPts val="3000"/>
              <a:buFont typeface="Arial"/>
              <a:buChar char="•"/>
              <a:defRPr sz="2400" b="0" i="0" u="none" strike="noStrike" cap="none">
                <a:solidFill>
                  <a:srgbClr val="1A2E5A"/>
                </a:solidFill>
                <a:latin typeface="Arial"/>
                <a:ea typeface="Arial"/>
                <a:cs typeface="Arial"/>
                <a:sym typeface="Arial"/>
              </a:defRPr>
            </a:lvl2pPr>
            <a:lvl3pPr marL="1371600" marR="0" lvl="2" indent="-387350" algn="l" rtl="0">
              <a:lnSpc>
                <a:spcPct val="90000"/>
              </a:lnSpc>
              <a:spcBef>
                <a:spcPts val="500"/>
              </a:spcBef>
              <a:spcAft>
                <a:spcPts val="0"/>
              </a:spcAft>
              <a:buClr>
                <a:srgbClr val="BE8E2D"/>
              </a:buClr>
              <a:buSzPts val="2500"/>
              <a:buFont typeface="Arial"/>
              <a:buChar char="•"/>
              <a:defRPr sz="2000" b="0" i="0" u="none" strike="noStrike" cap="none">
                <a:solidFill>
                  <a:srgbClr val="1A2E5A"/>
                </a:solidFill>
                <a:latin typeface="Arial"/>
                <a:ea typeface="Arial"/>
                <a:cs typeface="Arial"/>
                <a:sym typeface="Arial"/>
              </a:defRPr>
            </a:lvl3pPr>
            <a:lvl4pPr marL="1828800" marR="0" lvl="3" indent="-371475" algn="l" rtl="0">
              <a:lnSpc>
                <a:spcPct val="90000"/>
              </a:lnSpc>
              <a:spcBef>
                <a:spcPts val="500"/>
              </a:spcBef>
              <a:spcAft>
                <a:spcPts val="0"/>
              </a:spcAft>
              <a:buClr>
                <a:srgbClr val="D39F36"/>
              </a:buClr>
              <a:buSzPts val="2250"/>
              <a:buFont typeface="Arial"/>
              <a:buChar char="•"/>
              <a:defRPr sz="1800" b="0" i="0" u="none" strike="noStrike" cap="none">
                <a:solidFill>
                  <a:srgbClr val="1A2E5A"/>
                </a:solidFill>
                <a:latin typeface="Arial"/>
                <a:ea typeface="Arial"/>
                <a:cs typeface="Arial"/>
                <a:sym typeface="Arial"/>
              </a:defRPr>
            </a:lvl4pPr>
            <a:lvl5pPr marL="2286000" marR="0" lvl="4" indent="-371475" algn="l" rtl="0">
              <a:lnSpc>
                <a:spcPct val="90000"/>
              </a:lnSpc>
              <a:spcBef>
                <a:spcPts val="500"/>
              </a:spcBef>
              <a:spcAft>
                <a:spcPts val="0"/>
              </a:spcAft>
              <a:buClr>
                <a:srgbClr val="DCA336"/>
              </a:buClr>
              <a:buSzPts val="2250"/>
              <a:buFont typeface="Arial"/>
              <a:buChar char="•"/>
              <a:defRPr sz="1800" b="0" i="0" u="none" strike="noStrike" cap="none">
                <a:solidFill>
                  <a:srgbClr val="1A2E5A"/>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3"/>
          </p:nvPr>
        </p:nvSpPr>
        <p:spPr>
          <a:xfrm>
            <a:off x="5533010" y="3762063"/>
            <a:ext cx="1510464" cy="194571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29488D"/>
              </a:buClr>
              <a:buSzPts val="1750"/>
              <a:buFont typeface="Arial"/>
              <a:buNone/>
              <a:defRPr sz="1400" b="1" i="0" u="none" strike="noStrike" cap="none">
                <a:solidFill>
                  <a:srgbClr val="1A2E5A"/>
                </a:solidFill>
                <a:latin typeface="Arial"/>
                <a:ea typeface="Arial"/>
                <a:cs typeface="Arial"/>
                <a:sym typeface="Arial"/>
              </a:defRPr>
            </a:lvl1pPr>
            <a:lvl2pPr marL="914400" marR="0" lvl="1" indent="-419100" algn="l" rtl="0">
              <a:lnSpc>
                <a:spcPct val="90000"/>
              </a:lnSpc>
              <a:spcBef>
                <a:spcPts val="500"/>
              </a:spcBef>
              <a:spcAft>
                <a:spcPts val="0"/>
              </a:spcAft>
              <a:buClr>
                <a:srgbClr val="2A56B3"/>
              </a:buClr>
              <a:buSzPts val="3000"/>
              <a:buFont typeface="Arial"/>
              <a:buChar char="•"/>
              <a:defRPr sz="2400" b="0" i="0" u="none" strike="noStrike" cap="none">
                <a:solidFill>
                  <a:srgbClr val="1A2E5A"/>
                </a:solidFill>
                <a:latin typeface="Arial"/>
                <a:ea typeface="Arial"/>
                <a:cs typeface="Arial"/>
                <a:sym typeface="Arial"/>
              </a:defRPr>
            </a:lvl2pPr>
            <a:lvl3pPr marL="1371600" marR="0" lvl="2" indent="-387350" algn="l" rtl="0">
              <a:lnSpc>
                <a:spcPct val="90000"/>
              </a:lnSpc>
              <a:spcBef>
                <a:spcPts val="500"/>
              </a:spcBef>
              <a:spcAft>
                <a:spcPts val="0"/>
              </a:spcAft>
              <a:buClr>
                <a:srgbClr val="BE8E2D"/>
              </a:buClr>
              <a:buSzPts val="2500"/>
              <a:buFont typeface="Arial"/>
              <a:buChar char="•"/>
              <a:defRPr sz="2000" b="0" i="0" u="none" strike="noStrike" cap="none">
                <a:solidFill>
                  <a:srgbClr val="1A2E5A"/>
                </a:solidFill>
                <a:latin typeface="Arial"/>
                <a:ea typeface="Arial"/>
                <a:cs typeface="Arial"/>
                <a:sym typeface="Arial"/>
              </a:defRPr>
            </a:lvl3pPr>
            <a:lvl4pPr marL="1828800" marR="0" lvl="3" indent="-371475" algn="l" rtl="0">
              <a:lnSpc>
                <a:spcPct val="90000"/>
              </a:lnSpc>
              <a:spcBef>
                <a:spcPts val="500"/>
              </a:spcBef>
              <a:spcAft>
                <a:spcPts val="0"/>
              </a:spcAft>
              <a:buClr>
                <a:srgbClr val="D39F36"/>
              </a:buClr>
              <a:buSzPts val="2250"/>
              <a:buFont typeface="Arial"/>
              <a:buChar char="•"/>
              <a:defRPr sz="1800" b="0" i="0" u="none" strike="noStrike" cap="none">
                <a:solidFill>
                  <a:srgbClr val="1A2E5A"/>
                </a:solidFill>
                <a:latin typeface="Arial"/>
                <a:ea typeface="Arial"/>
                <a:cs typeface="Arial"/>
                <a:sym typeface="Arial"/>
              </a:defRPr>
            </a:lvl4pPr>
            <a:lvl5pPr marL="2286000" marR="0" lvl="4" indent="-371475" algn="l" rtl="0">
              <a:lnSpc>
                <a:spcPct val="90000"/>
              </a:lnSpc>
              <a:spcBef>
                <a:spcPts val="500"/>
              </a:spcBef>
              <a:spcAft>
                <a:spcPts val="0"/>
              </a:spcAft>
              <a:buClr>
                <a:srgbClr val="DCA336"/>
              </a:buClr>
              <a:buSzPts val="2250"/>
              <a:buFont typeface="Arial"/>
              <a:buChar char="•"/>
              <a:defRPr sz="1800" b="0" i="0" u="none" strike="noStrike" cap="none">
                <a:solidFill>
                  <a:srgbClr val="1A2E5A"/>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body" idx="4"/>
          </p:nvPr>
        </p:nvSpPr>
        <p:spPr>
          <a:xfrm>
            <a:off x="7092847" y="1698998"/>
            <a:ext cx="1510464" cy="194571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29488D"/>
              </a:buClr>
              <a:buSzPts val="1750"/>
              <a:buFont typeface="Arial"/>
              <a:buNone/>
              <a:defRPr sz="1400" b="1" i="0" u="none" strike="noStrike" cap="none">
                <a:solidFill>
                  <a:srgbClr val="1A2E5A"/>
                </a:solidFill>
                <a:latin typeface="Arial"/>
                <a:ea typeface="Arial"/>
                <a:cs typeface="Arial"/>
                <a:sym typeface="Arial"/>
              </a:defRPr>
            </a:lvl1pPr>
            <a:lvl2pPr marL="914400" marR="0" lvl="1" indent="-419100" algn="l" rtl="0">
              <a:lnSpc>
                <a:spcPct val="90000"/>
              </a:lnSpc>
              <a:spcBef>
                <a:spcPts val="500"/>
              </a:spcBef>
              <a:spcAft>
                <a:spcPts val="0"/>
              </a:spcAft>
              <a:buClr>
                <a:srgbClr val="2A56B3"/>
              </a:buClr>
              <a:buSzPts val="3000"/>
              <a:buFont typeface="Arial"/>
              <a:buChar char="•"/>
              <a:defRPr sz="2400" b="0" i="0" u="none" strike="noStrike" cap="none">
                <a:solidFill>
                  <a:srgbClr val="1A2E5A"/>
                </a:solidFill>
                <a:latin typeface="Arial"/>
                <a:ea typeface="Arial"/>
                <a:cs typeface="Arial"/>
                <a:sym typeface="Arial"/>
              </a:defRPr>
            </a:lvl2pPr>
            <a:lvl3pPr marL="1371600" marR="0" lvl="2" indent="-387350" algn="l" rtl="0">
              <a:lnSpc>
                <a:spcPct val="90000"/>
              </a:lnSpc>
              <a:spcBef>
                <a:spcPts val="500"/>
              </a:spcBef>
              <a:spcAft>
                <a:spcPts val="0"/>
              </a:spcAft>
              <a:buClr>
                <a:srgbClr val="BE8E2D"/>
              </a:buClr>
              <a:buSzPts val="2500"/>
              <a:buFont typeface="Arial"/>
              <a:buChar char="•"/>
              <a:defRPr sz="2000" b="0" i="0" u="none" strike="noStrike" cap="none">
                <a:solidFill>
                  <a:srgbClr val="1A2E5A"/>
                </a:solidFill>
                <a:latin typeface="Arial"/>
                <a:ea typeface="Arial"/>
                <a:cs typeface="Arial"/>
                <a:sym typeface="Arial"/>
              </a:defRPr>
            </a:lvl3pPr>
            <a:lvl4pPr marL="1828800" marR="0" lvl="3" indent="-371475" algn="l" rtl="0">
              <a:lnSpc>
                <a:spcPct val="90000"/>
              </a:lnSpc>
              <a:spcBef>
                <a:spcPts val="500"/>
              </a:spcBef>
              <a:spcAft>
                <a:spcPts val="0"/>
              </a:spcAft>
              <a:buClr>
                <a:srgbClr val="D39F36"/>
              </a:buClr>
              <a:buSzPts val="2250"/>
              <a:buFont typeface="Arial"/>
              <a:buChar char="•"/>
              <a:defRPr sz="1800" b="0" i="0" u="none" strike="noStrike" cap="none">
                <a:solidFill>
                  <a:srgbClr val="1A2E5A"/>
                </a:solidFill>
                <a:latin typeface="Arial"/>
                <a:ea typeface="Arial"/>
                <a:cs typeface="Arial"/>
                <a:sym typeface="Arial"/>
              </a:defRPr>
            </a:lvl4pPr>
            <a:lvl5pPr marL="2286000" marR="0" lvl="4" indent="-371475" algn="l" rtl="0">
              <a:lnSpc>
                <a:spcPct val="90000"/>
              </a:lnSpc>
              <a:spcBef>
                <a:spcPts val="500"/>
              </a:spcBef>
              <a:spcAft>
                <a:spcPts val="0"/>
              </a:spcAft>
              <a:buClr>
                <a:srgbClr val="DCA336"/>
              </a:buClr>
              <a:buSzPts val="2250"/>
              <a:buFont typeface="Arial"/>
              <a:buChar char="•"/>
              <a:defRPr sz="1800" b="0" i="0" u="none" strike="noStrike" cap="none">
                <a:solidFill>
                  <a:srgbClr val="1A2E5A"/>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body" idx="5"/>
          </p:nvPr>
        </p:nvSpPr>
        <p:spPr>
          <a:xfrm>
            <a:off x="7092847" y="3762063"/>
            <a:ext cx="1510464" cy="194571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29488D"/>
              </a:buClr>
              <a:buSzPts val="1750"/>
              <a:buFont typeface="Arial"/>
              <a:buNone/>
              <a:defRPr sz="1400" b="1" i="0" u="none" strike="noStrike" cap="none">
                <a:solidFill>
                  <a:srgbClr val="1A2E5A"/>
                </a:solidFill>
                <a:latin typeface="Arial"/>
                <a:ea typeface="Arial"/>
                <a:cs typeface="Arial"/>
                <a:sym typeface="Arial"/>
              </a:defRPr>
            </a:lvl1pPr>
            <a:lvl2pPr marL="914400" marR="0" lvl="1" indent="-419100" algn="l" rtl="0">
              <a:lnSpc>
                <a:spcPct val="90000"/>
              </a:lnSpc>
              <a:spcBef>
                <a:spcPts val="500"/>
              </a:spcBef>
              <a:spcAft>
                <a:spcPts val="0"/>
              </a:spcAft>
              <a:buClr>
                <a:srgbClr val="2A56B3"/>
              </a:buClr>
              <a:buSzPts val="3000"/>
              <a:buFont typeface="Arial"/>
              <a:buChar char="•"/>
              <a:defRPr sz="2400" b="0" i="0" u="none" strike="noStrike" cap="none">
                <a:solidFill>
                  <a:srgbClr val="1A2E5A"/>
                </a:solidFill>
                <a:latin typeface="Arial"/>
                <a:ea typeface="Arial"/>
                <a:cs typeface="Arial"/>
                <a:sym typeface="Arial"/>
              </a:defRPr>
            </a:lvl2pPr>
            <a:lvl3pPr marL="1371600" marR="0" lvl="2" indent="-387350" algn="l" rtl="0">
              <a:lnSpc>
                <a:spcPct val="90000"/>
              </a:lnSpc>
              <a:spcBef>
                <a:spcPts val="500"/>
              </a:spcBef>
              <a:spcAft>
                <a:spcPts val="0"/>
              </a:spcAft>
              <a:buClr>
                <a:srgbClr val="BE8E2D"/>
              </a:buClr>
              <a:buSzPts val="2500"/>
              <a:buFont typeface="Arial"/>
              <a:buChar char="•"/>
              <a:defRPr sz="2000" b="0" i="0" u="none" strike="noStrike" cap="none">
                <a:solidFill>
                  <a:srgbClr val="1A2E5A"/>
                </a:solidFill>
                <a:latin typeface="Arial"/>
                <a:ea typeface="Arial"/>
                <a:cs typeface="Arial"/>
                <a:sym typeface="Arial"/>
              </a:defRPr>
            </a:lvl3pPr>
            <a:lvl4pPr marL="1828800" marR="0" lvl="3" indent="-371475" algn="l" rtl="0">
              <a:lnSpc>
                <a:spcPct val="90000"/>
              </a:lnSpc>
              <a:spcBef>
                <a:spcPts val="500"/>
              </a:spcBef>
              <a:spcAft>
                <a:spcPts val="0"/>
              </a:spcAft>
              <a:buClr>
                <a:srgbClr val="D39F36"/>
              </a:buClr>
              <a:buSzPts val="2250"/>
              <a:buFont typeface="Arial"/>
              <a:buChar char="•"/>
              <a:defRPr sz="1800" b="0" i="0" u="none" strike="noStrike" cap="none">
                <a:solidFill>
                  <a:srgbClr val="1A2E5A"/>
                </a:solidFill>
                <a:latin typeface="Arial"/>
                <a:ea typeface="Arial"/>
                <a:cs typeface="Arial"/>
                <a:sym typeface="Arial"/>
              </a:defRPr>
            </a:lvl4pPr>
            <a:lvl5pPr marL="2286000" marR="0" lvl="4" indent="-371475" algn="l" rtl="0">
              <a:lnSpc>
                <a:spcPct val="90000"/>
              </a:lnSpc>
              <a:spcBef>
                <a:spcPts val="500"/>
              </a:spcBef>
              <a:spcAft>
                <a:spcPts val="0"/>
              </a:spcAft>
              <a:buClr>
                <a:srgbClr val="DCA336"/>
              </a:buClr>
              <a:buSzPts val="2250"/>
              <a:buFont typeface="Arial"/>
              <a:buChar char="•"/>
              <a:defRPr sz="1800" b="0" i="0" u="none" strike="noStrike" cap="none">
                <a:solidFill>
                  <a:srgbClr val="1A2E5A"/>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125185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Header-One Content-cut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8554" y="847023"/>
            <a:ext cx="8221978" cy="552407"/>
          </a:xfrm>
          <a:prstGeom prst="rect">
            <a:avLst/>
          </a:prstGeom>
        </p:spPr>
        <p:txBody>
          <a:bodyPr/>
          <a:lstStyle/>
          <a:p>
            <a:r>
              <a:rPr lang="en-US" dirty="0"/>
              <a:t>Edit Header</a:t>
            </a:r>
          </a:p>
        </p:txBody>
      </p:sp>
      <p:sp>
        <p:nvSpPr>
          <p:cNvPr id="3" name="Content Placeholder 2"/>
          <p:cNvSpPr>
            <a:spLocks noGrp="1"/>
          </p:cNvSpPr>
          <p:nvPr>
            <p:ph idx="1" hasCustomPrompt="1"/>
          </p:nvPr>
        </p:nvSpPr>
        <p:spPr>
          <a:xfrm>
            <a:off x="501927" y="1399430"/>
            <a:ext cx="8221978" cy="3925156"/>
          </a:xfrm>
          <a:prstGeom prst="rect">
            <a:avLst/>
          </a:prstGeom>
        </p:spPr>
        <p:txBody>
          <a:bodyPr/>
          <a:lstStyle>
            <a:lvl1pPr marL="0" indent="0">
              <a:buNone/>
              <a:defRPr/>
            </a:lvl1pPr>
          </a:lstStyle>
          <a:p>
            <a:pPr lvl="0"/>
            <a:r>
              <a:rPr lang="en-US" dirty="0"/>
              <a:t>Click icon to add an object</a:t>
            </a:r>
          </a:p>
        </p:txBody>
      </p:sp>
      <p:sp>
        <p:nvSpPr>
          <p:cNvPr id="6" name="Shape 21">
            <a:extLst>
              <a:ext uri="{FF2B5EF4-FFF2-40B4-BE49-F238E27FC236}">
                <a16:creationId xmlns:a16="http://schemas.microsoft.com/office/drawing/2014/main" id="{6FAB94CB-2D2F-DE44-ACF4-AAE05C2B3B90}"/>
              </a:ext>
            </a:extLst>
          </p:cNvPr>
          <p:cNvSpPr txBox="1">
            <a:spLocks noGrp="1"/>
          </p:cNvSpPr>
          <p:nvPr>
            <p:ph type="body" idx="10"/>
          </p:nvPr>
        </p:nvSpPr>
        <p:spPr>
          <a:xfrm>
            <a:off x="495300" y="5416828"/>
            <a:ext cx="8235232" cy="479286"/>
          </a:xfrm>
          <a:prstGeom prst="rect">
            <a:avLst/>
          </a:prstGeom>
          <a:noFill/>
          <a:ln>
            <a:noFill/>
          </a:ln>
        </p:spPr>
        <p:txBody>
          <a:bodyPr spcFirstLastPara="1" wrap="none" lIns="91425" tIns="0" rIns="91425" bIns="274320" anchor="t" anchorCtr="0">
            <a:noAutofit/>
          </a:bodyPr>
          <a:lstStyle>
            <a:lvl1pPr marL="457200" marR="0" lvl="0" indent="-228600" algn="ctr" rtl="0">
              <a:lnSpc>
                <a:spcPct val="90000"/>
              </a:lnSpc>
              <a:spcBef>
                <a:spcPts val="1000"/>
              </a:spcBef>
              <a:spcAft>
                <a:spcPts val="0"/>
              </a:spcAft>
              <a:buClr>
                <a:srgbClr val="9B2600"/>
              </a:buClr>
              <a:buSzPts val="2000"/>
              <a:buFont typeface="Arial"/>
              <a:buNone/>
              <a:defRPr sz="1800" b="1" i="0" u="none" strike="noStrike" cap="none">
                <a:solidFill>
                  <a:srgbClr val="152C5E"/>
                </a:solidFill>
                <a:latin typeface="Arial"/>
                <a:ea typeface="Arial"/>
                <a:cs typeface="Arial"/>
                <a:sym typeface="Arial"/>
              </a:defRPr>
            </a:lvl1pPr>
            <a:lvl2pPr marL="914400" marR="0" lvl="1" indent="-228600" algn="l" rtl="0">
              <a:lnSpc>
                <a:spcPct val="90000"/>
              </a:lnSpc>
              <a:spcBef>
                <a:spcPts val="500"/>
              </a:spcBef>
              <a:spcAft>
                <a:spcPts val="0"/>
              </a:spcAft>
              <a:buClr>
                <a:srgbClr val="152C5E"/>
              </a:buClr>
              <a:buSzPts val="2000"/>
              <a:buFont typeface="Arial"/>
              <a:buNone/>
              <a:defRPr sz="2000" b="0" i="0" u="none" strike="noStrike" cap="none">
                <a:solidFill>
                  <a:srgbClr val="152C5E"/>
                </a:solidFill>
                <a:latin typeface="Arial"/>
                <a:ea typeface="Arial"/>
                <a:cs typeface="Arial"/>
                <a:sym typeface="Arial"/>
              </a:defRPr>
            </a:lvl2pPr>
            <a:lvl3pPr marL="1371600" marR="0" lvl="2" indent="-382905" algn="l" rtl="0">
              <a:lnSpc>
                <a:spcPct val="90000"/>
              </a:lnSpc>
              <a:spcBef>
                <a:spcPts val="500"/>
              </a:spcBef>
              <a:spcAft>
                <a:spcPts val="0"/>
              </a:spcAft>
              <a:buClr>
                <a:srgbClr val="2E75B5"/>
              </a:buClr>
              <a:buSzPts val="2430"/>
              <a:buFont typeface="Arial"/>
              <a:buChar char="•"/>
              <a:defRPr sz="1800" b="0" i="0" u="none" strike="noStrike" cap="none">
                <a:solidFill>
                  <a:srgbClr val="152C5E"/>
                </a:solidFill>
                <a:latin typeface="Arial"/>
                <a:ea typeface="Arial"/>
                <a:cs typeface="Arial"/>
                <a:sym typeface="Arial"/>
              </a:defRPr>
            </a:lvl3pPr>
            <a:lvl4pPr marL="1828800" marR="0" lvl="3" indent="-382905" algn="l" rtl="0">
              <a:lnSpc>
                <a:spcPct val="90000"/>
              </a:lnSpc>
              <a:spcBef>
                <a:spcPts val="500"/>
              </a:spcBef>
              <a:spcAft>
                <a:spcPts val="0"/>
              </a:spcAft>
              <a:buClr>
                <a:srgbClr val="9B2600"/>
              </a:buClr>
              <a:buSzPts val="2430"/>
              <a:buFont typeface="Arial"/>
              <a:buChar char="•"/>
              <a:defRPr sz="1800" b="0" i="0" u="none" strike="noStrike" cap="none">
                <a:solidFill>
                  <a:srgbClr val="152C5E"/>
                </a:solidFill>
                <a:latin typeface="Arial"/>
                <a:ea typeface="Arial"/>
                <a:cs typeface="Arial"/>
                <a:sym typeface="Arial"/>
              </a:defRPr>
            </a:lvl4pPr>
            <a:lvl5pPr marL="2286000" marR="0" lvl="4" indent="-382904" algn="l" rtl="0">
              <a:lnSpc>
                <a:spcPct val="90000"/>
              </a:lnSpc>
              <a:spcBef>
                <a:spcPts val="500"/>
              </a:spcBef>
              <a:spcAft>
                <a:spcPts val="0"/>
              </a:spcAft>
              <a:buClr>
                <a:srgbClr val="CE9618"/>
              </a:buClr>
              <a:buSzPts val="2430"/>
              <a:buFont typeface="Arial"/>
              <a:buChar char="•"/>
              <a:defRPr sz="1800" b="0" i="0" u="none" strike="noStrike" cap="none">
                <a:solidFill>
                  <a:srgbClr val="152C5E"/>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lvl="0"/>
            <a:r>
              <a:rPr lang="en-US"/>
              <a:t>Edit Master text styles</a:t>
            </a:r>
          </a:p>
        </p:txBody>
      </p:sp>
    </p:spTree>
    <p:extLst>
      <p:ext uri="{BB962C8B-B14F-4D97-AF65-F5344CB8AC3E}">
        <p14:creationId xmlns:p14="http://schemas.microsoft.com/office/powerpoint/2010/main" val="3204787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Full-page content-cutline below">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95300" y="1023730"/>
            <a:ext cx="7880904" cy="4313584"/>
          </a:xfrm>
          <a:prstGeom prst="rect">
            <a:avLst/>
          </a:prstGeom>
        </p:spPr>
        <p:txBody>
          <a:bodyPr/>
          <a:lstStyle>
            <a:lvl1pPr marL="0" indent="0">
              <a:buNone/>
              <a:defRPr/>
            </a:lvl1pPr>
          </a:lstStyle>
          <a:p>
            <a:pPr lvl="0"/>
            <a:r>
              <a:rPr lang="en-US" dirty="0"/>
              <a:t>Click icon to add an object</a:t>
            </a:r>
          </a:p>
        </p:txBody>
      </p:sp>
      <p:sp>
        <p:nvSpPr>
          <p:cNvPr id="5" name="Shape 21">
            <a:extLst>
              <a:ext uri="{FF2B5EF4-FFF2-40B4-BE49-F238E27FC236}">
                <a16:creationId xmlns:a16="http://schemas.microsoft.com/office/drawing/2014/main" id="{0FE32D8B-27B8-EE46-BCB6-355D07B5068A}"/>
              </a:ext>
            </a:extLst>
          </p:cNvPr>
          <p:cNvSpPr txBox="1">
            <a:spLocks noGrp="1"/>
          </p:cNvSpPr>
          <p:nvPr>
            <p:ph type="body" idx="10"/>
          </p:nvPr>
        </p:nvSpPr>
        <p:spPr>
          <a:xfrm>
            <a:off x="495300" y="5416828"/>
            <a:ext cx="7880903" cy="479286"/>
          </a:xfrm>
          <a:prstGeom prst="rect">
            <a:avLst/>
          </a:prstGeom>
          <a:noFill/>
          <a:ln>
            <a:noFill/>
          </a:ln>
        </p:spPr>
        <p:txBody>
          <a:bodyPr spcFirstLastPara="1" wrap="none" lIns="91425" tIns="0" rIns="91425" bIns="274320" anchor="t" anchorCtr="0">
            <a:noAutofit/>
          </a:bodyPr>
          <a:lstStyle>
            <a:lvl1pPr marL="457200" marR="0" lvl="0" indent="-228600" algn="ctr" rtl="0">
              <a:lnSpc>
                <a:spcPct val="90000"/>
              </a:lnSpc>
              <a:spcBef>
                <a:spcPts val="1000"/>
              </a:spcBef>
              <a:spcAft>
                <a:spcPts val="0"/>
              </a:spcAft>
              <a:buClr>
                <a:srgbClr val="9B2600"/>
              </a:buClr>
              <a:buSzPts val="2000"/>
              <a:buFont typeface="Arial"/>
              <a:buNone/>
              <a:defRPr sz="1800" b="1" i="0" u="none" strike="noStrike" cap="none">
                <a:solidFill>
                  <a:srgbClr val="152C5E"/>
                </a:solidFill>
                <a:latin typeface="Arial"/>
                <a:ea typeface="Arial"/>
                <a:cs typeface="Arial"/>
                <a:sym typeface="Arial"/>
              </a:defRPr>
            </a:lvl1pPr>
            <a:lvl2pPr marL="914400" marR="0" lvl="1" indent="-228600" algn="l" rtl="0">
              <a:lnSpc>
                <a:spcPct val="90000"/>
              </a:lnSpc>
              <a:spcBef>
                <a:spcPts val="500"/>
              </a:spcBef>
              <a:spcAft>
                <a:spcPts val="0"/>
              </a:spcAft>
              <a:buClr>
                <a:srgbClr val="152C5E"/>
              </a:buClr>
              <a:buSzPts val="2000"/>
              <a:buFont typeface="Arial"/>
              <a:buNone/>
              <a:defRPr sz="2000" b="0" i="0" u="none" strike="noStrike" cap="none">
                <a:solidFill>
                  <a:srgbClr val="152C5E"/>
                </a:solidFill>
                <a:latin typeface="Arial"/>
                <a:ea typeface="Arial"/>
                <a:cs typeface="Arial"/>
                <a:sym typeface="Arial"/>
              </a:defRPr>
            </a:lvl2pPr>
            <a:lvl3pPr marL="1371600" marR="0" lvl="2" indent="-382905" algn="l" rtl="0">
              <a:lnSpc>
                <a:spcPct val="90000"/>
              </a:lnSpc>
              <a:spcBef>
                <a:spcPts val="500"/>
              </a:spcBef>
              <a:spcAft>
                <a:spcPts val="0"/>
              </a:spcAft>
              <a:buClr>
                <a:srgbClr val="2E75B5"/>
              </a:buClr>
              <a:buSzPts val="2430"/>
              <a:buFont typeface="Arial"/>
              <a:buChar char="•"/>
              <a:defRPr sz="1800" b="0" i="0" u="none" strike="noStrike" cap="none">
                <a:solidFill>
                  <a:srgbClr val="152C5E"/>
                </a:solidFill>
                <a:latin typeface="Arial"/>
                <a:ea typeface="Arial"/>
                <a:cs typeface="Arial"/>
                <a:sym typeface="Arial"/>
              </a:defRPr>
            </a:lvl3pPr>
            <a:lvl4pPr marL="1828800" marR="0" lvl="3" indent="-382905" algn="l" rtl="0">
              <a:lnSpc>
                <a:spcPct val="90000"/>
              </a:lnSpc>
              <a:spcBef>
                <a:spcPts val="500"/>
              </a:spcBef>
              <a:spcAft>
                <a:spcPts val="0"/>
              </a:spcAft>
              <a:buClr>
                <a:srgbClr val="9B2600"/>
              </a:buClr>
              <a:buSzPts val="2430"/>
              <a:buFont typeface="Arial"/>
              <a:buChar char="•"/>
              <a:defRPr sz="1800" b="0" i="0" u="none" strike="noStrike" cap="none">
                <a:solidFill>
                  <a:srgbClr val="152C5E"/>
                </a:solidFill>
                <a:latin typeface="Arial"/>
                <a:ea typeface="Arial"/>
                <a:cs typeface="Arial"/>
                <a:sym typeface="Arial"/>
              </a:defRPr>
            </a:lvl4pPr>
            <a:lvl5pPr marL="2286000" marR="0" lvl="4" indent="-382904" algn="l" rtl="0">
              <a:lnSpc>
                <a:spcPct val="90000"/>
              </a:lnSpc>
              <a:spcBef>
                <a:spcPts val="500"/>
              </a:spcBef>
              <a:spcAft>
                <a:spcPts val="0"/>
              </a:spcAft>
              <a:buClr>
                <a:srgbClr val="CE9618"/>
              </a:buClr>
              <a:buSzPts val="2430"/>
              <a:buFont typeface="Arial"/>
              <a:buChar char="•"/>
              <a:defRPr sz="1800" b="0" i="0" u="none" strike="noStrike" cap="none">
                <a:solidFill>
                  <a:srgbClr val="152C5E"/>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lvl="0"/>
            <a:r>
              <a:rPr lang="en-US"/>
              <a:t>Edit Master text styles</a:t>
            </a:r>
          </a:p>
        </p:txBody>
      </p:sp>
    </p:spTree>
    <p:extLst>
      <p:ext uri="{BB962C8B-B14F-4D97-AF65-F5344CB8AC3E}">
        <p14:creationId xmlns:p14="http://schemas.microsoft.com/office/powerpoint/2010/main" val="3008424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Header-Bullets-FOUR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299" y="1003121"/>
            <a:ext cx="8204201" cy="451968"/>
          </a:xfrm>
          <a:prstGeom prst="rect">
            <a:avLst/>
          </a:prstGeom>
        </p:spPr>
        <p:txBody>
          <a:bodyPr/>
          <a:lstStyle/>
          <a:p>
            <a:r>
              <a:rPr lang="en-US" dirty="0"/>
              <a:t>Edit Header</a:t>
            </a:r>
          </a:p>
        </p:txBody>
      </p:sp>
      <p:sp>
        <p:nvSpPr>
          <p:cNvPr id="3" name="Content Placeholder 2"/>
          <p:cNvSpPr>
            <a:spLocks noGrp="1"/>
          </p:cNvSpPr>
          <p:nvPr>
            <p:ph sz="half" idx="1" hasCustomPrompt="1"/>
          </p:nvPr>
        </p:nvSpPr>
        <p:spPr>
          <a:xfrm>
            <a:off x="495301" y="1578288"/>
            <a:ext cx="2013229" cy="3302337"/>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20" name="Content Placeholder 2">
            <a:extLst>
              <a:ext uri="{FF2B5EF4-FFF2-40B4-BE49-F238E27FC236}">
                <a16:creationId xmlns:a16="http://schemas.microsoft.com/office/drawing/2014/main" id="{38FC617E-0FF3-E443-B0A0-088639005669}"/>
              </a:ext>
            </a:extLst>
          </p:cNvPr>
          <p:cNvSpPr>
            <a:spLocks noGrp="1"/>
          </p:cNvSpPr>
          <p:nvPr>
            <p:ph sz="half" idx="10" hasCustomPrompt="1"/>
          </p:nvPr>
        </p:nvSpPr>
        <p:spPr>
          <a:xfrm>
            <a:off x="2558958" y="1578288"/>
            <a:ext cx="2013229" cy="3302337"/>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21" name="Content Placeholder 2">
            <a:extLst>
              <a:ext uri="{FF2B5EF4-FFF2-40B4-BE49-F238E27FC236}">
                <a16:creationId xmlns:a16="http://schemas.microsoft.com/office/drawing/2014/main" id="{70D6359E-D8AA-F440-80A6-C9348BEF4A88}"/>
              </a:ext>
            </a:extLst>
          </p:cNvPr>
          <p:cNvSpPr>
            <a:spLocks noGrp="1"/>
          </p:cNvSpPr>
          <p:nvPr>
            <p:ph sz="half" idx="11" hasCustomPrompt="1"/>
          </p:nvPr>
        </p:nvSpPr>
        <p:spPr>
          <a:xfrm>
            <a:off x="4622615" y="1578288"/>
            <a:ext cx="2013229" cy="3302337"/>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22" name="Content Placeholder 2">
            <a:extLst>
              <a:ext uri="{FF2B5EF4-FFF2-40B4-BE49-F238E27FC236}">
                <a16:creationId xmlns:a16="http://schemas.microsoft.com/office/drawing/2014/main" id="{2DDCD515-838D-2243-A767-2C95A5D7DD87}"/>
              </a:ext>
            </a:extLst>
          </p:cNvPr>
          <p:cNvSpPr>
            <a:spLocks noGrp="1"/>
          </p:cNvSpPr>
          <p:nvPr>
            <p:ph sz="half" idx="12" hasCustomPrompt="1"/>
          </p:nvPr>
        </p:nvSpPr>
        <p:spPr>
          <a:xfrm>
            <a:off x="6686271" y="1578288"/>
            <a:ext cx="2013229" cy="3302337"/>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8" name="Shape 21">
            <a:extLst>
              <a:ext uri="{FF2B5EF4-FFF2-40B4-BE49-F238E27FC236}">
                <a16:creationId xmlns:a16="http://schemas.microsoft.com/office/drawing/2014/main" id="{95F4A33A-BC5E-4942-987E-A1C1EE3AD81D}"/>
              </a:ext>
            </a:extLst>
          </p:cNvPr>
          <p:cNvSpPr txBox="1">
            <a:spLocks noGrp="1"/>
          </p:cNvSpPr>
          <p:nvPr>
            <p:ph type="body" idx="13"/>
          </p:nvPr>
        </p:nvSpPr>
        <p:spPr>
          <a:xfrm>
            <a:off x="495300" y="5003824"/>
            <a:ext cx="8204200" cy="479286"/>
          </a:xfrm>
          <a:prstGeom prst="rect">
            <a:avLst/>
          </a:prstGeom>
          <a:noFill/>
          <a:ln>
            <a:noFill/>
          </a:ln>
        </p:spPr>
        <p:txBody>
          <a:bodyPr spcFirstLastPara="1" wrap="none" lIns="91425" tIns="0" rIns="91425" bIns="274320" anchor="t" anchorCtr="0">
            <a:noAutofit/>
          </a:bodyPr>
          <a:lstStyle>
            <a:lvl1pPr marL="457200" marR="0" lvl="0" indent="-228600" algn="ctr" rtl="0">
              <a:lnSpc>
                <a:spcPct val="90000"/>
              </a:lnSpc>
              <a:spcBef>
                <a:spcPts val="1000"/>
              </a:spcBef>
              <a:spcAft>
                <a:spcPts val="0"/>
              </a:spcAft>
              <a:buClr>
                <a:srgbClr val="9B2600"/>
              </a:buClr>
              <a:buSzPts val="2000"/>
              <a:buFont typeface="Arial"/>
              <a:buNone/>
              <a:defRPr sz="1800" b="1" i="0" u="none" strike="noStrike" cap="none">
                <a:solidFill>
                  <a:srgbClr val="152C5E"/>
                </a:solidFill>
                <a:latin typeface="Arial"/>
                <a:ea typeface="Arial"/>
                <a:cs typeface="Arial"/>
                <a:sym typeface="Arial"/>
              </a:defRPr>
            </a:lvl1pPr>
            <a:lvl2pPr marL="914400" marR="0" lvl="1" indent="-228600" algn="l" rtl="0">
              <a:lnSpc>
                <a:spcPct val="90000"/>
              </a:lnSpc>
              <a:spcBef>
                <a:spcPts val="500"/>
              </a:spcBef>
              <a:spcAft>
                <a:spcPts val="0"/>
              </a:spcAft>
              <a:buClr>
                <a:srgbClr val="152C5E"/>
              </a:buClr>
              <a:buSzPts val="2000"/>
              <a:buFont typeface="Arial"/>
              <a:buNone/>
              <a:defRPr sz="2000" b="0" i="0" u="none" strike="noStrike" cap="none">
                <a:solidFill>
                  <a:srgbClr val="152C5E"/>
                </a:solidFill>
                <a:latin typeface="Arial"/>
                <a:ea typeface="Arial"/>
                <a:cs typeface="Arial"/>
                <a:sym typeface="Arial"/>
              </a:defRPr>
            </a:lvl2pPr>
            <a:lvl3pPr marL="1371600" marR="0" lvl="2" indent="-382905" algn="l" rtl="0">
              <a:lnSpc>
                <a:spcPct val="90000"/>
              </a:lnSpc>
              <a:spcBef>
                <a:spcPts val="500"/>
              </a:spcBef>
              <a:spcAft>
                <a:spcPts val="0"/>
              </a:spcAft>
              <a:buClr>
                <a:srgbClr val="2E75B5"/>
              </a:buClr>
              <a:buSzPts val="2430"/>
              <a:buFont typeface="Arial"/>
              <a:buChar char="•"/>
              <a:defRPr sz="1800" b="0" i="0" u="none" strike="noStrike" cap="none">
                <a:solidFill>
                  <a:srgbClr val="152C5E"/>
                </a:solidFill>
                <a:latin typeface="Arial"/>
                <a:ea typeface="Arial"/>
                <a:cs typeface="Arial"/>
                <a:sym typeface="Arial"/>
              </a:defRPr>
            </a:lvl3pPr>
            <a:lvl4pPr marL="1828800" marR="0" lvl="3" indent="-382905" algn="l" rtl="0">
              <a:lnSpc>
                <a:spcPct val="90000"/>
              </a:lnSpc>
              <a:spcBef>
                <a:spcPts val="500"/>
              </a:spcBef>
              <a:spcAft>
                <a:spcPts val="0"/>
              </a:spcAft>
              <a:buClr>
                <a:srgbClr val="9B2600"/>
              </a:buClr>
              <a:buSzPts val="2430"/>
              <a:buFont typeface="Arial"/>
              <a:buChar char="•"/>
              <a:defRPr sz="1800" b="0" i="0" u="none" strike="noStrike" cap="none">
                <a:solidFill>
                  <a:srgbClr val="152C5E"/>
                </a:solidFill>
                <a:latin typeface="Arial"/>
                <a:ea typeface="Arial"/>
                <a:cs typeface="Arial"/>
                <a:sym typeface="Arial"/>
              </a:defRPr>
            </a:lvl4pPr>
            <a:lvl5pPr marL="2286000" marR="0" lvl="4" indent="-382904" algn="l" rtl="0">
              <a:lnSpc>
                <a:spcPct val="90000"/>
              </a:lnSpc>
              <a:spcBef>
                <a:spcPts val="500"/>
              </a:spcBef>
              <a:spcAft>
                <a:spcPts val="0"/>
              </a:spcAft>
              <a:buClr>
                <a:srgbClr val="CE9618"/>
              </a:buClr>
              <a:buSzPts val="2430"/>
              <a:buFont typeface="Arial"/>
              <a:buChar char="•"/>
              <a:defRPr sz="1800" b="0" i="0" u="none" strike="noStrike" cap="none">
                <a:solidFill>
                  <a:srgbClr val="152C5E"/>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lvl="0"/>
            <a:r>
              <a:rPr lang="en-US"/>
              <a:t>Edit Master text styles</a:t>
            </a:r>
          </a:p>
        </p:txBody>
      </p:sp>
    </p:spTree>
    <p:extLst>
      <p:ext uri="{BB962C8B-B14F-4D97-AF65-F5344CB8AC3E}">
        <p14:creationId xmlns:p14="http://schemas.microsoft.com/office/powerpoint/2010/main" val="1401164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Header-Four square Content-Text bel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299" y="1003121"/>
            <a:ext cx="8204201" cy="451968"/>
          </a:xfrm>
          <a:prstGeom prst="rect">
            <a:avLst/>
          </a:prstGeom>
        </p:spPr>
        <p:txBody>
          <a:bodyPr/>
          <a:lstStyle/>
          <a:p>
            <a:r>
              <a:rPr lang="en-US" dirty="0"/>
              <a:t>Edit Header</a:t>
            </a:r>
          </a:p>
        </p:txBody>
      </p:sp>
      <p:sp>
        <p:nvSpPr>
          <p:cNvPr id="3" name="Content Placeholder 2"/>
          <p:cNvSpPr>
            <a:spLocks noGrp="1"/>
          </p:cNvSpPr>
          <p:nvPr>
            <p:ph sz="half" idx="1" hasCustomPrompt="1"/>
          </p:nvPr>
        </p:nvSpPr>
        <p:spPr>
          <a:xfrm>
            <a:off x="495301" y="1578289"/>
            <a:ext cx="2013229" cy="1818962"/>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20" name="Content Placeholder 2">
            <a:extLst>
              <a:ext uri="{FF2B5EF4-FFF2-40B4-BE49-F238E27FC236}">
                <a16:creationId xmlns:a16="http://schemas.microsoft.com/office/drawing/2014/main" id="{38FC617E-0FF3-E443-B0A0-088639005669}"/>
              </a:ext>
            </a:extLst>
          </p:cNvPr>
          <p:cNvSpPr>
            <a:spLocks noGrp="1"/>
          </p:cNvSpPr>
          <p:nvPr>
            <p:ph sz="half" idx="10" hasCustomPrompt="1"/>
          </p:nvPr>
        </p:nvSpPr>
        <p:spPr>
          <a:xfrm>
            <a:off x="2558958" y="1578288"/>
            <a:ext cx="2013229" cy="1818963"/>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21" name="Content Placeholder 2">
            <a:extLst>
              <a:ext uri="{FF2B5EF4-FFF2-40B4-BE49-F238E27FC236}">
                <a16:creationId xmlns:a16="http://schemas.microsoft.com/office/drawing/2014/main" id="{70D6359E-D8AA-F440-80A6-C9348BEF4A88}"/>
              </a:ext>
            </a:extLst>
          </p:cNvPr>
          <p:cNvSpPr>
            <a:spLocks noGrp="1"/>
          </p:cNvSpPr>
          <p:nvPr>
            <p:ph sz="half" idx="11" hasCustomPrompt="1"/>
          </p:nvPr>
        </p:nvSpPr>
        <p:spPr>
          <a:xfrm>
            <a:off x="4622615" y="1578288"/>
            <a:ext cx="2013229" cy="1818963"/>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22" name="Content Placeholder 2">
            <a:extLst>
              <a:ext uri="{FF2B5EF4-FFF2-40B4-BE49-F238E27FC236}">
                <a16:creationId xmlns:a16="http://schemas.microsoft.com/office/drawing/2014/main" id="{2DDCD515-838D-2243-A767-2C95A5D7DD87}"/>
              </a:ext>
            </a:extLst>
          </p:cNvPr>
          <p:cNvSpPr>
            <a:spLocks noGrp="1"/>
          </p:cNvSpPr>
          <p:nvPr>
            <p:ph sz="half" idx="12" hasCustomPrompt="1"/>
          </p:nvPr>
        </p:nvSpPr>
        <p:spPr>
          <a:xfrm>
            <a:off x="6686271" y="1578288"/>
            <a:ext cx="2013229" cy="1818963"/>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7" name="Text Placeholder 6">
            <a:extLst>
              <a:ext uri="{FF2B5EF4-FFF2-40B4-BE49-F238E27FC236}">
                <a16:creationId xmlns:a16="http://schemas.microsoft.com/office/drawing/2014/main" id="{DE202CAC-584F-3F44-84D4-E11A8B820C34}"/>
              </a:ext>
            </a:extLst>
          </p:cNvPr>
          <p:cNvSpPr>
            <a:spLocks noGrp="1"/>
          </p:cNvSpPr>
          <p:nvPr>
            <p:ph type="body" sz="quarter" idx="13" hasCustomPrompt="1"/>
          </p:nvPr>
        </p:nvSpPr>
        <p:spPr>
          <a:xfrm>
            <a:off x="495299" y="3520451"/>
            <a:ext cx="2013231" cy="1892300"/>
          </a:xfrm>
        </p:spPr>
        <p:txBody>
          <a:bodyPr/>
          <a:lstStyle>
            <a:lvl1pPr marL="346075" indent="-346075">
              <a:tabLst/>
              <a:defRPr sz="1800"/>
            </a:lvl1pPr>
            <a:lvl2pPr>
              <a:defRPr sz="1600">
                <a:solidFill>
                  <a:srgbClr val="29488D"/>
                </a:solidFill>
              </a:defRPr>
            </a:lvl2pPr>
            <a:lvl3pPr>
              <a:defRPr sz="1400">
                <a:solidFill>
                  <a:srgbClr val="29488D"/>
                </a:solidFill>
              </a:defRPr>
            </a:lvl3pPr>
            <a:lvl4pPr>
              <a:defRPr sz="1200">
                <a:solidFill>
                  <a:srgbClr val="29488D"/>
                </a:solidFill>
              </a:defRPr>
            </a:lvl4pPr>
          </a:lstStyle>
          <a:p>
            <a:pPr lvl="0"/>
            <a:r>
              <a:rPr lang="en-US" dirty="0"/>
              <a:t>Edit Bullet</a:t>
            </a:r>
          </a:p>
          <a:p>
            <a:pPr lvl="1"/>
            <a:r>
              <a:rPr lang="en-US" dirty="0"/>
              <a:t>Bullet</a:t>
            </a:r>
          </a:p>
          <a:p>
            <a:pPr lvl="2"/>
            <a:r>
              <a:rPr lang="en-US" dirty="0"/>
              <a:t>Bullet</a:t>
            </a:r>
          </a:p>
          <a:p>
            <a:pPr lvl="3"/>
            <a:r>
              <a:rPr lang="en-US" dirty="0"/>
              <a:t>Bullet</a:t>
            </a:r>
          </a:p>
        </p:txBody>
      </p:sp>
      <p:sp>
        <p:nvSpPr>
          <p:cNvPr id="15" name="Text Placeholder 6">
            <a:extLst>
              <a:ext uri="{FF2B5EF4-FFF2-40B4-BE49-F238E27FC236}">
                <a16:creationId xmlns:a16="http://schemas.microsoft.com/office/drawing/2014/main" id="{8F4C3063-ED6C-344B-B123-A9C241ABE05E}"/>
              </a:ext>
            </a:extLst>
          </p:cNvPr>
          <p:cNvSpPr>
            <a:spLocks noGrp="1"/>
          </p:cNvSpPr>
          <p:nvPr>
            <p:ph type="body" sz="quarter" idx="14" hasCustomPrompt="1"/>
          </p:nvPr>
        </p:nvSpPr>
        <p:spPr>
          <a:xfrm>
            <a:off x="2558958" y="3520451"/>
            <a:ext cx="2013231" cy="1892300"/>
          </a:xfrm>
        </p:spPr>
        <p:txBody>
          <a:bodyPr/>
          <a:lstStyle>
            <a:lvl1pPr marL="346075" indent="-346075">
              <a:tabLst/>
              <a:defRPr sz="1800"/>
            </a:lvl1pPr>
            <a:lvl2pPr>
              <a:defRPr sz="1600">
                <a:solidFill>
                  <a:srgbClr val="29488D"/>
                </a:solidFill>
              </a:defRPr>
            </a:lvl2pPr>
            <a:lvl3pPr>
              <a:defRPr sz="1400">
                <a:solidFill>
                  <a:srgbClr val="29488D"/>
                </a:solidFill>
              </a:defRPr>
            </a:lvl3pPr>
            <a:lvl4pPr>
              <a:defRPr sz="1200">
                <a:solidFill>
                  <a:srgbClr val="29488D"/>
                </a:solidFill>
              </a:defRPr>
            </a:lvl4pPr>
          </a:lstStyle>
          <a:p>
            <a:pPr lvl="0"/>
            <a:r>
              <a:rPr lang="en-US" dirty="0"/>
              <a:t>Edit Bullet</a:t>
            </a:r>
          </a:p>
          <a:p>
            <a:pPr lvl="1"/>
            <a:r>
              <a:rPr lang="en-US" dirty="0"/>
              <a:t>Bullet</a:t>
            </a:r>
          </a:p>
          <a:p>
            <a:pPr lvl="2"/>
            <a:r>
              <a:rPr lang="en-US" dirty="0"/>
              <a:t>Bullet</a:t>
            </a:r>
          </a:p>
          <a:p>
            <a:pPr lvl="3"/>
            <a:r>
              <a:rPr lang="en-US" dirty="0"/>
              <a:t>Bullet</a:t>
            </a:r>
          </a:p>
        </p:txBody>
      </p:sp>
      <p:sp>
        <p:nvSpPr>
          <p:cNvPr id="16" name="Text Placeholder 6">
            <a:extLst>
              <a:ext uri="{FF2B5EF4-FFF2-40B4-BE49-F238E27FC236}">
                <a16:creationId xmlns:a16="http://schemas.microsoft.com/office/drawing/2014/main" id="{3FF73B85-2FE0-EB43-8AA0-4B1B2BA4181C}"/>
              </a:ext>
            </a:extLst>
          </p:cNvPr>
          <p:cNvSpPr>
            <a:spLocks noGrp="1"/>
          </p:cNvSpPr>
          <p:nvPr>
            <p:ph type="body" sz="quarter" idx="15" hasCustomPrompt="1"/>
          </p:nvPr>
        </p:nvSpPr>
        <p:spPr>
          <a:xfrm>
            <a:off x="4622615" y="3520450"/>
            <a:ext cx="2013231" cy="1892300"/>
          </a:xfrm>
        </p:spPr>
        <p:txBody>
          <a:bodyPr/>
          <a:lstStyle>
            <a:lvl1pPr marL="346075" indent="-346075">
              <a:tabLst/>
              <a:defRPr sz="1800"/>
            </a:lvl1pPr>
            <a:lvl2pPr>
              <a:defRPr sz="1600">
                <a:solidFill>
                  <a:srgbClr val="29488D"/>
                </a:solidFill>
              </a:defRPr>
            </a:lvl2pPr>
            <a:lvl3pPr>
              <a:defRPr sz="1400">
                <a:solidFill>
                  <a:srgbClr val="29488D"/>
                </a:solidFill>
              </a:defRPr>
            </a:lvl3pPr>
            <a:lvl4pPr>
              <a:defRPr sz="1200">
                <a:solidFill>
                  <a:srgbClr val="29488D"/>
                </a:solidFill>
              </a:defRPr>
            </a:lvl4pPr>
          </a:lstStyle>
          <a:p>
            <a:pPr lvl="0"/>
            <a:r>
              <a:rPr lang="en-US" dirty="0"/>
              <a:t>Edit Bullet</a:t>
            </a:r>
          </a:p>
          <a:p>
            <a:pPr lvl="1"/>
            <a:r>
              <a:rPr lang="en-US" dirty="0"/>
              <a:t>Bullet</a:t>
            </a:r>
          </a:p>
          <a:p>
            <a:pPr lvl="2"/>
            <a:r>
              <a:rPr lang="en-US" dirty="0"/>
              <a:t>Bullet</a:t>
            </a:r>
          </a:p>
          <a:p>
            <a:pPr lvl="3"/>
            <a:r>
              <a:rPr lang="en-US" dirty="0"/>
              <a:t>Bullet</a:t>
            </a:r>
          </a:p>
        </p:txBody>
      </p:sp>
      <p:sp>
        <p:nvSpPr>
          <p:cNvPr id="17" name="Text Placeholder 6">
            <a:extLst>
              <a:ext uri="{FF2B5EF4-FFF2-40B4-BE49-F238E27FC236}">
                <a16:creationId xmlns:a16="http://schemas.microsoft.com/office/drawing/2014/main" id="{FFABAD64-901E-4141-854F-E87B0F272433}"/>
              </a:ext>
            </a:extLst>
          </p:cNvPr>
          <p:cNvSpPr>
            <a:spLocks noGrp="1"/>
          </p:cNvSpPr>
          <p:nvPr>
            <p:ph type="body" sz="quarter" idx="16" hasCustomPrompt="1"/>
          </p:nvPr>
        </p:nvSpPr>
        <p:spPr>
          <a:xfrm>
            <a:off x="6686271" y="3520450"/>
            <a:ext cx="2013231" cy="1892300"/>
          </a:xfrm>
        </p:spPr>
        <p:txBody>
          <a:bodyPr/>
          <a:lstStyle>
            <a:lvl1pPr marL="346075" indent="-346075">
              <a:tabLst/>
              <a:defRPr sz="1800"/>
            </a:lvl1pPr>
            <a:lvl2pPr>
              <a:defRPr sz="1600">
                <a:solidFill>
                  <a:srgbClr val="29488D"/>
                </a:solidFill>
              </a:defRPr>
            </a:lvl2pPr>
            <a:lvl3pPr>
              <a:defRPr sz="1400">
                <a:solidFill>
                  <a:srgbClr val="29488D"/>
                </a:solidFill>
              </a:defRPr>
            </a:lvl3pPr>
            <a:lvl4pPr>
              <a:defRPr sz="1200">
                <a:solidFill>
                  <a:srgbClr val="29488D"/>
                </a:solidFill>
              </a:defRPr>
            </a:lvl4pPr>
          </a:lstStyle>
          <a:p>
            <a:pPr lvl="0"/>
            <a:r>
              <a:rPr lang="en-US" dirty="0"/>
              <a:t>Edit Bullet</a:t>
            </a:r>
          </a:p>
          <a:p>
            <a:pPr lvl="1"/>
            <a:r>
              <a:rPr lang="en-US" dirty="0"/>
              <a:t>Bullet</a:t>
            </a:r>
          </a:p>
          <a:p>
            <a:pPr lvl="2"/>
            <a:r>
              <a:rPr lang="en-US" dirty="0"/>
              <a:t>Bullet</a:t>
            </a:r>
          </a:p>
          <a:p>
            <a:pPr lvl="3"/>
            <a:r>
              <a:rPr lang="en-US" dirty="0"/>
              <a:t>Bullet</a:t>
            </a:r>
          </a:p>
        </p:txBody>
      </p:sp>
    </p:spTree>
    <p:extLst>
      <p:ext uri="{BB962C8B-B14F-4D97-AF65-F5344CB8AC3E}">
        <p14:creationId xmlns:p14="http://schemas.microsoft.com/office/powerpoint/2010/main" val="3936446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Left Title bullets-Right One Conten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9DA13FE-A409-E947-8A9F-05789E3E1D49}"/>
              </a:ext>
            </a:extLst>
          </p:cNvPr>
          <p:cNvSpPr>
            <a:spLocks noGrp="1"/>
          </p:cNvSpPr>
          <p:nvPr>
            <p:ph type="title" hasCustomPrompt="1"/>
          </p:nvPr>
        </p:nvSpPr>
        <p:spPr>
          <a:xfrm>
            <a:off x="495301" y="1048202"/>
            <a:ext cx="4100554" cy="507325"/>
          </a:xfrm>
          <a:prstGeom prst="rect">
            <a:avLst/>
          </a:prstGeom>
        </p:spPr>
        <p:txBody>
          <a:bodyPr>
            <a:normAutofit/>
          </a:bodyPr>
          <a:lstStyle>
            <a:lvl1pPr algn="l">
              <a:defRPr sz="2800"/>
            </a:lvl1pPr>
          </a:lstStyle>
          <a:p>
            <a:r>
              <a:rPr lang="en-US" dirty="0"/>
              <a:t>Edit Header</a:t>
            </a:r>
          </a:p>
        </p:txBody>
      </p:sp>
      <p:sp>
        <p:nvSpPr>
          <p:cNvPr id="6" name="Text Placeholder 5">
            <a:extLst>
              <a:ext uri="{FF2B5EF4-FFF2-40B4-BE49-F238E27FC236}">
                <a16:creationId xmlns:a16="http://schemas.microsoft.com/office/drawing/2014/main" id="{B8A5242F-17C1-F54A-888E-890FB1501BB0}"/>
              </a:ext>
            </a:extLst>
          </p:cNvPr>
          <p:cNvSpPr>
            <a:spLocks noGrp="1"/>
          </p:cNvSpPr>
          <p:nvPr>
            <p:ph type="body" sz="quarter" idx="10" hasCustomPrompt="1"/>
          </p:nvPr>
        </p:nvSpPr>
        <p:spPr>
          <a:xfrm>
            <a:off x="498212" y="1936343"/>
            <a:ext cx="4097644" cy="944090"/>
          </a:xfrm>
          <a:prstGeom prst="rect">
            <a:avLst/>
          </a:prstGeom>
        </p:spPr>
        <p:txBody>
          <a:bodyPr>
            <a:noAutofit/>
          </a:bodyPr>
          <a:lstStyle>
            <a:lvl1pPr>
              <a:defRPr sz="1800" b="0">
                <a:solidFill>
                  <a:srgbClr val="29488D"/>
                </a:solidFill>
              </a:defRPr>
            </a:lvl1pPr>
            <a:lvl2pPr>
              <a:defRPr sz="2000"/>
            </a:lvl2pPr>
            <a:lvl3pPr marL="914400" indent="0">
              <a:buNone/>
              <a:defRPr sz="2000"/>
            </a:lvl3pPr>
            <a:lvl4pPr>
              <a:defRPr sz="2000"/>
            </a:lvl4pPr>
          </a:lstStyle>
          <a:p>
            <a:pPr lvl="0"/>
            <a:r>
              <a:rPr lang="en-US" dirty="0"/>
              <a:t>Bullet one</a:t>
            </a:r>
          </a:p>
          <a:p>
            <a:pPr lvl="0"/>
            <a:r>
              <a:rPr lang="en-US" dirty="0"/>
              <a:t>Bullet two</a:t>
            </a:r>
          </a:p>
        </p:txBody>
      </p:sp>
      <p:sp>
        <p:nvSpPr>
          <p:cNvPr id="4" name="Text Placeholder 3">
            <a:extLst>
              <a:ext uri="{FF2B5EF4-FFF2-40B4-BE49-F238E27FC236}">
                <a16:creationId xmlns:a16="http://schemas.microsoft.com/office/drawing/2014/main" id="{E7050A8C-4E3D-0E44-9867-C3406C9D9F69}"/>
              </a:ext>
            </a:extLst>
          </p:cNvPr>
          <p:cNvSpPr>
            <a:spLocks noGrp="1"/>
          </p:cNvSpPr>
          <p:nvPr>
            <p:ph type="body" sz="quarter" idx="11" hasCustomPrompt="1"/>
          </p:nvPr>
        </p:nvSpPr>
        <p:spPr>
          <a:xfrm>
            <a:off x="498213" y="1587331"/>
            <a:ext cx="4097644" cy="343109"/>
          </a:xfrm>
        </p:spPr>
        <p:txBody>
          <a:bodyPr>
            <a:noAutofit/>
          </a:bodyPr>
          <a:lstStyle>
            <a:lvl1pPr marL="0" indent="0">
              <a:buNone/>
              <a:defRPr sz="2000" b="1"/>
            </a:lvl1pPr>
          </a:lstStyle>
          <a:p>
            <a:pPr lvl="0"/>
            <a:r>
              <a:rPr lang="en-US" dirty="0"/>
              <a:t>Edit bullet header</a:t>
            </a:r>
          </a:p>
        </p:txBody>
      </p:sp>
      <p:sp>
        <p:nvSpPr>
          <p:cNvPr id="15" name="Content Placeholder 14">
            <a:extLst>
              <a:ext uri="{FF2B5EF4-FFF2-40B4-BE49-F238E27FC236}">
                <a16:creationId xmlns:a16="http://schemas.microsoft.com/office/drawing/2014/main" id="{BF755BC5-5A5C-5749-8747-107CB66EAFB5}"/>
              </a:ext>
            </a:extLst>
          </p:cNvPr>
          <p:cNvSpPr>
            <a:spLocks noGrp="1"/>
          </p:cNvSpPr>
          <p:nvPr>
            <p:ph sz="quarter" idx="16" hasCustomPrompt="1"/>
          </p:nvPr>
        </p:nvSpPr>
        <p:spPr>
          <a:xfrm>
            <a:off x="4813051" y="1048202"/>
            <a:ext cx="3909530" cy="4857298"/>
          </a:xfrm>
        </p:spPr>
        <p:txBody>
          <a:bodyPr/>
          <a:lstStyle>
            <a:lvl1pPr marL="0" indent="0">
              <a:buNone/>
              <a:defRPr/>
            </a:lvl1pPr>
          </a:lstStyle>
          <a:p>
            <a:pPr lvl="0"/>
            <a:r>
              <a:rPr lang="en-US" dirty="0"/>
              <a:t>Click icon to add content</a:t>
            </a:r>
          </a:p>
        </p:txBody>
      </p:sp>
      <p:sp>
        <p:nvSpPr>
          <p:cNvPr id="10" name="Text Placeholder 5">
            <a:extLst>
              <a:ext uri="{FF2B5EF4-FFF2-40B4-BE49-F238E27FC236}">
                <a16:creationId xmlns:a16="http://schemas.microsoft.com/office/drawing/2014/main" id="{ADDBBD07-F0C9-EB4A-90EA-172AADB3A9BB}"/>
              </a:ext>
            </a:extLst>
          </p:cNvPr>
          <p:cNvSpPr>
            <a:spLocks noGrp="1"/>
          </p:cNvSpPr>
          <p:nvPr>
            <p:ph type="body" sz="quarter" idx="17" hasCustomPrompt="1"/>
          </p:nvPr>
        </p:nvSpPr>
        <p:spPr>
          <a:xfrm>
            <a:off x="498211" y="3229445"/>
            <a:ext cx="4097644" cy="944090"/>
          </a:xfrm>
          <a:prstGeom prst="rect">
            <a:avLst/>
          </a:prstGeom>
        </p:spPr>
        <p:txBody>
          <a:bodyPr>
            <a:noAutofit/>
          </a:bodyPr>
          <a:lstStyle>
            <a:lvl1pPr>
              <a:defRPr sz="1800" b="0">
                <a:solidFill>
                  <a:srgbClr val="29488D"/>
                </a:solidFill>
              </a:defRPr>
            </a:lvl1pPr>
            <a:lvl2pPr>
              <a:defRPr sz="2000"/>
            </a:lvl2pPr>
            <a:lvl3pPr marL="914400" indent="0">
              <a:buNone/>
              <a:defRPr sz="2000"/>
            </a:lvl3pPr>
            <a:lvl4pPr>
              <a:defRPr sz="2000"/>
            </a:lvl4pPr>
          </a:lstStyle>
          <a:p>
            <a:pPr lvl="0"/>
            <a:r>
              <a:rPr lang="en-US" dirty="0"/>
              <a:t>Bullet one</a:t>
            </a:r>
          </a:p>
          <a:p>
            <a:pPr lvl="0"/>
            <a:r>
              <a:rPr lang="en-US" dirty="0"/>
              <a:t>Bullet two</a:t>
            </a:r>
          </a:p>
        </p:txBody>
      </p:sp>
      <p:sp>
        <p:nvSpPr>
          <p:cNvPr id="16" name="Text Placeholder 3">
            <a:extLst>
              <a:ext uri="{FF2B5EF4-FFF2-40B4-BE49-F238E27FC236}">
                <a16:creationId xmlns:a16="http://schemas.microsoft.com/office/drawing/2014/main" id="{7E3A4250-6AAF-2E42-B282-1CA4DDFD1E2B}"/>
              </a:ext>
            </a:extLst>
          </p:cNvPr>
          <p:cNvSpPr>
            <a:spLocks noGrp="1"/>
          </p:cNvSpPr>
          <p:nvPr>
            <p:ph type="body" sz="quarter" idx="18" hasCustomPrompt="1"/>
          </p:nvPr>
        </p:nvSpPr>
        <p:spPr>
          <a:xfrm>
            <a:off x="498212" y="2880433"/>
            <a:ext cx="4097644" cy="343109"/>
          </a:xfrm>
        </p:spPr>
        <p:txBody>
          <a:bodyPr>
            <a:noAutofit/>
          </a:bodyPr>
          <a:lstStyle>
            <a:lvl1pPr marL="0" indent="0">
              <a:buNone/>
              <a:defRPr sz="2000" b="1"/>
            </a:lvl1pPr>
          </a:lstStyle>
          <a:p>
            <a:pPr lvl="0"/>
            <a:r>
              <a:rPr lang="en-US" dirty="0"/>
              <a:t>Edit bullet header</a:t>
            </a:r>
          </a:p>
        </p:txBody>
      </p:sp>
      <p:sp>
        <p:nvSpPr>
          <p:cNvPr id="17" name="Text Placeholder 5">
            <a:extLst>
              <a:ext uri="{FF2B5EF4-FFF2-40B4-BE49-F238E27FC236}">
                <a16:creationId xmlns:a16="http://schemas.microsoft.com/office/drawing/2014/main" id="{A7E95A35-0C46-2B4B-B643-F750757E3000}"/>
              </a:ext>
            </a:extLst>
          </p:cNvPr>
          <p:cNvSpPr>
            <a:spLocks noGrp="1"/>
          </p:cNvSpPr>
          <p:nvPr>
            <p:ph type="body" sz="quarter" idx="19" hasCustomPrompt="1"/>
          </p:nvPr>
        </p:nvSpPr>
        <p:spPr>
          <a:xfrm>
            <a:off x="498210" y="4528450"/>
            <a:ext cx="4097644" cy="944090"/>
          </a:xfrm>
          <a:prstGeom prst="rect">
            <a:avLst/>
          </a:prstGeom>
        </p:spPr>
        <p:txBody>
          <a:bodyPr>
            <a:noAutofit/>
          </a:bodyPr>
          <a:lstStyle>
            <a:lvl1pPr>
              <a:defRPr sz="1800" b="0">
                <a:solidFill>
                  <a:srgbClr val="29488D"/>
                </a:solidFill>
              </a:defRPr>
            </a:lvl1pPr>
            <a:lvl2pPr>
              <a:defRPr sz="2000"/>
            </a:lvl2pPr>
            <a:lvl3pPr marL="914400" indent="0">
              <a:buNone/>
              <a:defRPr sz="2000"/>
            </a:lvl3pPr>
            <a:lvl4pPr>
              <a:defRPr sz="2000"/>
            </a:lvl4pPr>
          </a:lstStyle>
          <a:p>
            <a:pPr lvl="0"/>
            <a:r>
              <a:rPr lang="en-US" dirty="0"/>
              <a:t>Bullet one</a:t>
            </a:r>
          </a:p>
          <a:p>
            <a:pPr lvl="0"/>
            <a:r>
              <a:rPr lang="en-US" dirty="0"/>
              <a:t>Bullet two</a:t>
            </a:r>
          </a:p>
        </p:txBody>
      </p:sp>
      <p:sp>
        <p:nvSpPr>
          <p:cNvPr id="18" name="Text Placeholder 3">
            <a:extLst>
              <a:ext uri="{FF2B5EF4-FFF2-40B4-BE49-F238E27FC236}">
                <a16:creationId xmlns:a16="http://schemas.microsoft.com/office/drawing/2014/main" id="{EF20C62F-04E6-AE40-96AC-089C6269533F}"/>
              </a:ext>
            </a:extLst>
          </p:cNvPr>
          <p:cNvSpPr>
            <a:spLocks noGrp="1"/>
          </p:cNvSpPr>
          <p:nvPr>
            <p:ph type="body" sz="quarter" idx="20" hasCustomPrompt="1"/>
          </p:nvPr>
        </p:nvSpPr>
        <p:spPr>
          <a:xfrm>
            <a:off x="498211" y="4179438"/>
            <a:ext cx="4097644" cy="343109"/>
          </a:xfrm>
        </p:spPr>
        <p:txBody>
          <a:bodyPr>
            <a:noAutofit/>
          </a:bodyPr>
          <a:lstStyle>
            <a:lvl1pPr marL="0" indent="0">
              <a:buNone/>
              <a:defRPr sz="2000" b="1"/>
            </a:lvl1pPr>
          </a:lstStyle>
          <a:p>
            <a:pPr lvl="0"/>
            <a:r>
              <a:rPr lang="en-US" dirty="0"/>
              <a:t>Edit bullet header</a:t>
            </a:r>
          </a:p>
        </p:txBody>
      </p:sp>
    </p:spTree>
    <p:extLst>
      <p:ext uri="{BB962C8B-B14F-4D97-AF65-F5344CB8AC3E}">
        <p14:creationId xmlns:p14="http://schemas.microsoft.com/office/powerpoint/2010/main" val="1908313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Title Above-3 Contents -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299" y="1003121"/>
            <a:ext cx="8085483" cy="451968"/>
          </a:xfrm>
          <a:prstGeom prst="rect">
            <a:avLst/>
          </a:prstGeom>
        </p:spPr>
        <p:txBody>
          <a:bodyPr/>
          <a:lstStyle/>
          <a:p>
            <a:r>
              <a:rPr lang="en-US" dirty="0"/>
              <a:t>Edit Header</a:t>
            </a:r>
          </a:p>
        </p:txBody>
      </p:sp>
      <p:sp>
        <p:nvSpPr>
          <p:cNvPr id="3" name="Content Placeholder 2"/>
          <p:cNvSpPr>
            <a:spLocks noGrp="1"/>
          </p:cNvSpPr>
          <p:nvPr>
            <p:ph sz="half" idx="1" hasCustomPrompt="1"/>
          </p:nvPr>
        </p:nvSpPr>
        <p:spPr>
          <a:xfrm>
            <a:off x="495301" y="1564314"/>
            <a:ext cx="2589805" cy="2522656"/>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sz="1800"/>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8" name="Content Placeholder 2">
            <a:extLst>
              <a:ext uri="{FF2B5EF4-FFF2-40B4-BE49-F238E27FC236}">
                <a16:creationId xmlns:a16="http://schemas.microsoft.com/office/drawing/2014/main" id="{CED170D1-0299-0F45-B77C-F90C87C8B19D}"/>
              </a:ext>
            </a:extLst>
          </p:cNvPr>
          <p:cNvSpPr>
            <a:spLocks noGrp="1"/>
          </p:cNvSpPr>
          <p:nvPr>
            <p:ph sz="half" idx="10" hasCustomPrompt="1"/>
          </p:nvPr>
        </p:nvSpPr>
        <p:spPr>
          <a:xfrm>
            <a:off x="3243137" y="1564314"/>
            <a:ext cx="2589805" cy="2522656"/>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sz="1800"/>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11" name="Text Placeholder 3">
            <a:extLst>
              <a:ext uri="{FF2B5EF4-FFF2-40B4-BE49-F238E27FC236}">
                <a16:creationId xmlns:a16="http://schemas.microsoft.com/office/drawing/2014/main" id="{D09B7535-70B4-A94A-AE8A-2F60BE2A1BCC}"/>
              </a:ext>
            </a:extLst>
          </p:cNvPr>
          <p:cNvSpPr>
            <a:spLocks noGrp="1"/>
          </p:cNvSpPr>
          <p:nvPr>
            <p:ph type="body" sz="quarter" idx="13" hasCustomPrompt="1"/>
          </p:nvPr>
        </p:nvSpPr>
        <p:spPr>
          <a:xfrm>
            <a:off x="495298" y="4156926"/>
            <a:ext cx="2589807" cy="343109"/>
          </a:xfrm>
        </p:spPr>
        <p:txBody>
          <a:bodyPr>
            <a:noAutofit/>
          </a:bodyPr>
          <a:lstStyle>
            <a:lvl1pPr marL="0" indent="0">
              <a:buNone/>
              <a:defRPr sz="2000" b="1"/>
            </a:lvl1pPr>
          </a:lstStyle>
          <a:p>
            <a:pPr lvl="0"/>
            <a:r>
              <a:rPr lang="en-US" dirty="0"/>
              <a:t>Edit bullet header</a:t>
            </a:r>
          </a:p>
        </p:txBody>
      </p:sp>
      <p:sp>
        <p:nvSpPr>
          <p:cNvPr id="13" name="Text Placeholder 3">
            <a:extLst>
              <a:ext uri="{FF2B5EF4-FFF2-40B4-BE49-F238E27FC236}">
                <a16:creationId xmlns:a16="http://schemas.microsoft.com/office/drawing/2014/main" id="{5D999953-C41A-3540-ABEA-06F001A1EBF2}"/>
              </a:ext>
            </a:extLst>
          </p:cNvPr>
          <p:cNvSpPr>
            <a:spLocks noGrp="1"/>
          </p:cNvSpPr>
          <p:nvPr>
            <p:ph type="body" sz="quarter" idx="15" hasCustomPrompt="1"/>
          </p:nvPr>
        </p:nvSpPr>
        <p:spPr>
          <a:xfrm>
            <a:off x="3243138" y="4156927"/>
            <a:ext cx="2589805" cy="343109"/>
          </a:xfrm>
        </p:spPr>
        <p:txBody>
          <a:bodyPr>
            <a:noAutofit/>
          </a:bodyPr>
          <a:lstStyle>
            <a:lvl1pPr marL="0" indent="0">
              <a:buNone/>
              <a:defRPr sz="2000" b="1"/>
            </a:lvl1pPr>
          </a:lstStyle>
          <a:p>
            <a:pPr lvl="0"/>
            <a:r>
              <a:rPr lang="en-US" dirty="0"/>
              <a:t>Edit bullet header</a:t>
            </a:r>
          </a:p>
        </p:txBody>
      </p:sp>
      <p:sp>
        <p:nvSpPr>
          <p:cNvPr id="14" name="Content Placeholder 2">
            <a:extLst>
              <a:ext uri="{FF2B5EF4-FFF2-40B4-BE49-F238E27FC236}">
                <a16:creationId xmlns:a16="http://schemas.microsoft.com/office/drawing/2014/main" id="{D5F335E0-55B2-7A48-B28B-07C7537D5A74}"/>
              </a:ext>
            </a:extLst>
          </p:cNvPr>
          <p:cNvSpPr>
            <a:spLocks noGrp="1"/>
          </p:cNvSpPr>
          <p:nvPr>
            <p:ph sz="half" idx="16" hasCustomPrompt="1"/>
          </p:nvPr>
        </p:nvSpPr>
        <p:spPr>
          <a:xfrm>
            <a:off x="5990973" y="1564313"/>
            <a:ext cx="2589805" cy="2522656"/>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sz="1800"/>
            </a:lvl1pPr>
          </a:lstStyle>
          <a:p>
            <a:pPr marL="0" marR="0" lvl="0" indent="0" algn="l" defTabSz="914400" rtl="0" eaLnBrk="1" fontAlgn="auto" latinLnBrk="0" hangingPunct="1">
              <a:lnSpc>
                <a:spcPct val="90000"/>
              </a:lnSpc>
              <a:spcBef>
                <a:spcPts val="1000"/>
              </a:spcBef>
              <a:spcAft>
                <a:spcPts val="0"/>
              </a:spcAft>
              <a:buClr>
                <a:srgbClr val="29488D"/>
              </a:buClr>
              <a:buSzPct val="125000"/>
              <a:buFont typeface="Arial" panose="020B0604020202020204" pitchFamily="34" charset="0"/>
              <a:buNone/>
              <a:tabLst/>
              <a:defRPr/>
            </a:pPr>
            <a:r>
              <a:rPr lang="en-US" dirty="0"/>
              <a:t>Click icon to add an object</a:t>
            </a:r>
          </a:p>
          <a:p>
            <a:pPr lvl="0"/>
            <a:endParaRPr lang="en-US" dirty="0"/>
          </a:p>
        </p:txBody>
      </p:sp>
      <p:sp>
        <p:nvSpPr>
          <p:cNvPr id="16" name="Text Placeholder 3">
            <a:extLst>
              <a:ext uri="{FF2B5EF4-FFF2-40B4-BE49-F238E27FC236}">
                <a16:creationId xmlns:a16="http://schemas.microsoft.com/office/drawing/2014/main" id="{F2A911A4-75C7-2141-A49A-9E72AEFFA378}"/>
              </a:ext>
            </a:extLst>
          </p:cNvPr>
          <p:cNvSpPr>
            <a:spLocks noGrp="1"/>
          </p:cNvSpPr>
          <p:nvPr>
            <p:ph type="body" sz="quarter" idx="18" hasCustomPrompt="1"/>
          </p:nvPr>
        </p:nvSpPr>
        <p:spPr>
          <a:xfrm>
            <a:off x="5990974" y="4156926"/>
            <a:ext cx="2589805" cy="343109"/>
          </a:xfrm>
        </p:spPr>
        <p:txBody>
          <a:bodyPr>
            <a:noAutofit/>
          </a:bodyPr>
          <a:lstStyle>
            <a:lvl1pPr marL="0" indent="0">
              <a:buNone/>
              <a:defRPr sz="2000" b="1"/>
            </a:lvl1pPr>
          </a:lstStyle>
          <a:p>
            <a:pPr lvl="0"/>
            <a:r>
              <a:rPr lang="en-US" dirty="0"/>
              <a:t>Edit bullet header</a:t>
            </a:r>
          </a:p>
        </p:txBody>
      </p:sp>
      <p:sp>
        <p:nvSpPr>
          <p:cNvPr id="17" name="Text Placeholder 6">
            <a:extLst>
              <a:ext uri="{FF2B5EF4-FFF2-40B4-BE49-F238E27FC236}">
                <a16:creationId xmlns:a16="http://schemas.microsoft.com/office/drawing/2014/main" id="{CB9F610D-A5E3-6541-93BA-16FD6FC21199}"/>
              </a:ext>
            </a:extLst>
          </p:cNvPr>
          <p:cNvSpPr>
            <a:spLocks noGrp="1"/>
          </p:cNvSpPr>
          <p:nvPr>
            <p:ph type="body" sz="quarter" idx="19" hasCustomPrompt="1"/>
          </p:nvPr>
        </p:nvSpPr>
        <p:spPr>
          <a:xfrm>
            <a:off x="495300" y="4569991"/>
            <a:ext cx="2598750" cy="1335509"/>
          </a:xfrm>
        </p:spPr>
        <p:txBody>
          <a:bodyPr/>
          <a:lstStyle>
            <a:lvl1pPr marL="346075" indent="-346075">
              <a:tabLst/>
              <a:defRPr sz="1800"/>
            </a:lvl1pPr>
            <a:lvl2pPr>
              <a:defRPr sz="1600">
                <a:solidFill>
                  <a:srgbClr val="29488D"/>
                </a:solidFill>
              </a:defRPr>
            </a:lvl2pPr>
            <a:lvl3pPr>
              <a:defRPr sz="1400">
                <a:solidFill>
                  <a:srgbClr val="29488D"/>
                </a:solidFill>
              </a:defRPr>
            </a:lvl3pPr>
            <a:lvl4pPr>
              <a:defRPr sz="1200">
                <a:solidFill>
                  <a:srgbClr val="29488D"/>
                </a:solidFill>
              </a:defRPr>
            </a:lvl4pPr>
          </a:lstStyle>
          <a:p>
            <a:pPr lvl="0"/>
            <a:r>
              <a:rPr lang="en-US" dirty="0"/>
              <a:t>Edit Bullet</a:t>
            </a:r>
          </a:p>
          <a:p>
            <a:pPr lvl="1"/>
            <a:r>
              <a:rPr lang="en-US" dirty="0"/>
              <a:t>Bullet</a:t>
            </a:r>
          </a:p>
          <a:p>
            <a:pPr lvl="2"/>
            <a:r>
              <a:rPr lang="en-US" dirty="0"/>
              <a:t>Bullet</a:t>
            </a:r>
          </a:p>
          <a:p>
            <a:pPr lvl="3"/>
            <a:r>
              <a:rPr lang="en-US" dirty="0"/>
              <a:t>Bullet</a:t>
            </a:r>
          </a:p>
        </p:txBody>
      </p:sp>
      <p:sp>
        <p:nvSpPr>
          <p:cNvPr id="18" name="Text Placeholder 6">
            <a:extLst>
              <a:ext uri="{FF2B5EF4-FFF2-40B4-BE49-F238E27FC236}">
                <a16:creationId xmlns:a16="http://schemas.microsoft.com/office/drawing/2014/main" id="{EA57E971-FBB3-6343-B386-7497234A823C}"/>
              </a:ext>
            </a:extLst>
          </p:cNvPr>
          <p:cNvSpPr>
            <a:spLocks noGrp="1"/>
          </p:cNvSpPr>
          <p:nvPr>
            <p:ph type="body" sz="quarter" idx="20" hasCustomPrompt="1"/>
          </p:nvPr>
        </p:nvSpPr>
        <p:spPr>
          <a:xfrm>
            <a:off x="3234192" y="4569993"/>
            <a:ext cx="2598750" cy="1335507"/>
          </a:xfrm>
        </p:spPr>
        <p:txBody>
          <a:bodyPr/>
          <a:lstStyle>
            <a:lvl1pPr marL="346075" indent="-346075">
              <a:tabLst/>
              <a:defRPr sz="1800"/>
            </a:lvl1pPr>
            <a:lvl2pPr>
              <a:defRPr sz="1600">
                <a:solidFill>
                  <a:srgbClr val="29488D"/>
                </a:solidFill>
              </a:defRPr>
            </a:lvl2pPr>
            <a:lvl3pPr>
              <a:defRPr sz="1400">
                <a:solidFill>
                  <a:srgbClr val="29488D"/>
                </a:solidFill>
              </a:defRPr>
            </a:lvl3pPr>
            <a:lvl4pPr>
              <a:defRPr sz="1200">
                <a:solidFill>
                  <a:srgbClr val="29488D"/>
                </a:solidFill>
              </a:defRPr>
            </a:lvl4pPr>
          </a:lstStyle>
          <a:p>
            <a:pPr lvl="0"/>
            <a:r>
              <a:rPr lang="en-US" dirty="0"/>
              <a:t>Edit Bullet</a:t>
            </a:r>
          </a:p>
          <a:p>
            <a:pPr lvl="1"/>
            <a:r>
              <a:rPr lang="en-US" dirty="0"/>
              <a:t>Bullet</a:t>
            </a:r>
          </a:p>
          <a:p>
            <a:pPr lvl="2"/>
            <a:r>
              <a:rPr lang="en-US" dirty="0"/>
              <a:t>Bullet</a:t>
            </a:r>
          </a:p>
          <a:p>
            <a:pPr lvl="3"/>
            <a:r>
              <a:rPr lang="en-US" dirty="0"/>
              <a:t>Bullet</a:t>
            </a:r>
          </a:p>
        </p:txBody>
      </p:sp>
      <p:sp>
        <p:nvSpPr>
          <p:cNvPr id="19" name="Text Placeholder 6">
            <a:extLst>
              <a:ext uri="{FF2B5EF4-FFF2-40B4-BE49-F238E27FC236}">
                <a16:creationId xmlns:a16="http://schemas.microsoft.com/office/drawing/2014/main" id="{642FD190-E198-0942-A63D-1EC3865024F0}"/>
              </a:ext>
            </a:extLst>
          </p:cNvPr>
          <p:cNvSpPr>
            <a:spLocks noGrp="1"/>
          </p:cNvSpPr>
          <p:nvPr>
            <p:ph type="body" sz="quarter" idx="21" hasCustomPrompt="1"/>
          </p:nvPr>
        </p:nvSpPr>
        <p:spPr>
          <a:xfrm>
            <a:off x="5973084" y="4569993"/>
            <a:ext cx="2598750" cy="1335507"/>
          </a:xfrm>
        </p:spPr>
        <p:txBody>
          <a:bodyPr/>
          <a:lstStyle>
            <a:lvl1pPr marL="346075" indent="-346075">
              <a:tabLst/>
              <a:defRPr sz="1800"/>
            </a:lvl1pPr>
            <a:lvl2pPr>
              <a:defRPr sz="1600">
                <a:solidFill>
                  <a:srgbClr val="29488D"/>
                </a:solidFill>
              </a:defRPr>
            </a:lvl2pPr>
            <a:lvl3pPr>
              <a:defRPr sz="1400">
                <a:solidFill>
                  <a:srgbClr val="29488D"/>
                </a:solidFill>
              </a:defRPr>
            </a:lvl3pPr>
            <a:lvl4pPr>
              <a:defRPr sz="1200">
                <a:solidFill>
                  <a:srgbClr val="29488D"/>
                </a:solidFill>
              </a:defRPr>
            </a:lvl4pPr>
          </a:lstStyle>
          <a:p>
            <a:pPr lvl="0"/>
            <a:r>
              <a:rPr lang="en-US" dirty="0"/>
              <a:t>Edit Bullet</a:t>
            </a:r>
          </a:p>
          <a:p>
            <a:pPr lvl="1"/>
            <a:r>
              <a:rPr lang="en-US" dirty="0"/>
              <a:t>Bullet</a:t>
            </a:r>
          </a:p>
          <a:p>
            <a:pPr lvl="2"/>
            <a:r>
              <a:rPr lang="en-US" dirty="0"/>
              <a:t>Bullet</a:t>
            </a:r>
          </a:p>
          <a:p>
            <a:pPr lvl="3"/>
            <a:r>
              <a:rPr lang="en-US" dirty="0"/>
              <a:t>Bullet</a:t>
            </a:r>
          </a:p>
        </p:txBody>
      </p:sp>
    </p:spTree>
    <p:extLst>
      <p:ext uri="{BB962C8B-B14F-4D97-AF65-F5344CB8AC3E}">
        <p14:creationId xmlns:p14="http://schemas.microsoft.com/office/powerpoint/2010/main" val="2850326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859651"/>
            <a:ext cx="7886700" cy="8302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6" name="Text Placeholder 2">
            <a:extLst>
              <a:ext uri="{FF2B5EF4-FFF2-40B4-BE49-F238E27FC236}">
                <a16:creationId xmlns:a16="http://schemas.microsoft.com/office/drawing/2014/main" id="{837B0ABC-D162-774F-AB22-C297552B85B0}"/>
              </a:ext>
            </a:extLst>
          </p:cNvPr>
          <p:cNvSpPr>
            <a:spLocks noGrp="1"/>
          </p:cNvSpPr>
          <p:nvPr>
            <p:ph type="body" idx="1"/>
          </p:nvPr>
        </p:nvSpPr>
        <p:spPr>
          <a:xfrm>
            <a:off x="495300" y="1825626"/>
            <a:ext cx="7886700" cy="407821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Shape 12">
            <a:extLst>
              <a:ext uri="{FF2B5EF4-FFF2-40B4-BE49-F238E27FC236}">
                <a16:creationId xmlns:a16="http://schemas.microsoft.com/office/drawing/2014/main" id="{1968F84D-0F22-2547-B41D-9E3C84D2CEEB}"/>
              </a:ext>
            </a:extLst>
          </p:cNvPr>
          <p:cNvPicPr preferRelativeResize="0"/>
          <p:nvPr userDrawn="1"/>
        </p:nvPicPr>
        <p:blipFill rotWithShape="1">
          <a:blip r:embed="rId40">
            <a:alphaModFix/>
          </a:blip>
          <a:srcRect l="1002" r="1050"/>
          <a:stretch/>
        </p:blipFill>
        <p:spPr>
          <a:xfrm>
            <a:off x="-1" y="6118916"/>
            <a:ext cx="9144001" cy="739084"/>
          </a:xfrm>
          <a:prstGeom prst="rect">
            <a:avLst/>
          </a:prstGeom>
          <a:noFill/>
          <a:ln>
            <a:noFill/>
          </a:ln>
        </p:spPr>
      </p:pic>
      <p:pic>
        <p:nvPicPr>
          <p:cNvPr id="5" name="Picture 4">
            <a:extLst>
              <a:ext uri="{FF2B5EF4-FFF2-40B4-BE49-F238E27FC236}">
                <a16:creationId xmlns:a16="http://schemas.microsoft.com/office/drawing/2014/main" id="{9C19E09D-92EB-1943-AF00-32B6297910B9}"/>
              </a:ext>
            </a:extLst>
          </p:cNvPr>
          <p:cNvPicPr>
            <a:picLocks noChangeAspect="1"/>
          </p:cNvPicPr>
          <p:nvPr userDrawn="1"/>
        </p:nvPicPr>
        <p:blipFill>
          <a:blip r:embed="rId41"/>
          <a:stretch>
            <a:fillRect/>
          </a:stretch>
        </p:blipFill>
        <p:spPr>
          <a:xfrm>
            <a:off x="0" y="0"/>
            <a:ext cx="9144000" cy="705768"/>
          </a:xfrm>
          <a:prstGeom prst="rect">
            <a:avLst/>
          </a:prstGeom>
        </p:spPr>
      </p:pic>
    </p:spTree>
    <p:extLst>
      <p:ext uri="{BB962C8B-B14F-4D97-AF65-F5344CB8AC3E}">
        <p14:creationId xmlns:p14="http://schemas.microsoft.com/office/powerpoint/2010/main" val="871698674"/>
      </p:ext>
    </p:extLst>
  </p:cSld>
  <p:clrMap bg1="lt1" tx1="dk1" bg2="lt2" tx2="dk2" accent1="accent1" accent2="accent2" accent3="accent3" accent4="accent4" accent5="accent5" accent6="accent6" hlink="hlink" folHlink="folHlink"/>
  <p:sldLayoutIdLst>
    <p:sldLayoutId id="2147483661" r:id="rId1"/>
    <p:sldLayoutId id="2147483709" r:id="rId2"/>
    <p:sldLayoutId id="2147483692" r:id="rId3"/>
    <p:sldLayoutId id="2147483662" r:id="rId4"/>
    <p:sldLayoutId id="2147483673" r:id="rId5"/>
    <p:sldLayoutId id="2147483706" r:id="rId6"/>
    <p:sldLayoutId id="2147483707" r:id="rId7"/>
    <p:sldLayoutId id="2147483672" r:id="rId8"/>
    <p:sldLayoutId id="2147483691" r:id="rId9"/>
    <p:sldLayoutId id="2147483708" r:id="rId10"/>
    <p:sldLayoutId id="2147483693" r:id="rId11"/>
    <p:sldLayoutId id="2147483694" r:id="rId12"/>
    <p:sldLayoutId id="2147483664" r:id="rId13"/>
    <p:sldLayoutId id="2147483679" r:id="rId14"/>
    <p:sldLayoutId id="2147483674" r:id="rId15"/>
    <p:sldLayoutId id="2147483676" r:id="rId16"/>
    <p:sldLayoutId id="2147483695" r:id="rId17"/>
    <p:sldLayoutId id="2147483683" r:id="rId18"/>
    <p:sldLayoutId id="2147483678" r:id="rId19"/>
    <p:sldLayoutId id="2147483697" r:id="rId20"/>
    <p:sldLayoutId id="2147483698" r:id="rId21"/>
    <p:sldLayoutId id="2147483696" r:id="rId22"/>
    <p:sldLayoutId id="2147483699" r:id="rId23"/>
    <p:sldLayoutId id="2147483700" r:id="rId24"/>
    <p:sldLayoutId id="2147483687" r:id="rId25"/>
    <p:sldLayoutId id="2147483711" r:id="rId26"/>
    <p:sldLayoutId id="2147483701" r:id="rId27"/>
    <p:sldLayoutId id="2147483702" r:id="rId28"/>
    <p:sldLayoutId id="2147483703" r:id="rId29"/>
    <p:sldLayoutId id="2147483704" r:id="rId30"/>
    <p:sldLayoutId id="2147483705" r:id="rId31"/>
    <p:sldLayoutId id="2147483690" r:id="rId32"/>
    <p:sldLayoutId id="2147483681" r:id="rId33"/>
    <p:sldLayoutId id="2147483710" r:id="rId34"/>
    <p:sldLayoutId id="2147483667" r:id="rId35"/>
    <p:sldLayoutId id="2147483712" r:id="rId36"/>
    <p:sldLayoutId id="2147483715" r:id="rId37"/>
    <p:sldLayoutId id="2147483717" r:id="rId38"/>
  </p:sldLayoutIdLst>
  <p:txStyles>
    <p:titleStyle>
      <a:lvl1pPr algn="ctr" defTabSz="914400" rtl="0" eaLnBrk="1" latinLnBrk="0" hangingPunct="1">
        <a:lnSpc>
          <a:spcPct val="90000"/>
        </a:lnSpc>
        <a:spcBef>
          <a:spcPct val="0"/>
        </a:spcBef>
        <a:buNone/>
        <a:defRPr sz="3600" kern="1200">
          <a:solidFill>
            <a:srgbClr val="9B2600"/>
          </a:solidFill>
          <a:latin typeface="Arial" panose="020B0604020202020204" pitchFamily="34" charset="0"/>
          <a:ea typeface="+mj-ea"/>
          <a:cs typeface="Arial" panose="020B0604020202020204" pitchFamily="34" charset="0"/>
        </a:defRPr>
      </a:lvl1pPr>
    </p:titleStyle>
    <p:bodyStyle>
      <a:lvl1pPr marL="230188" indent="-230188" algn="l" defTabSz="914400" rtl="0" eaLnBrk="1" latinLnBrk="0" hangingPunct="1">
        <a:lnSpc>
          <a:spcPct val="90000"/>
        </a:lnSpc>
        <a:spcBef>
          <a:spcPts val="1000"/>
        </a:spcBef>
        <a:buClr>
          <a:srgbClr val="29488D"/>
        </a:buClr>
        <a:buSzPct val="125000"/>
        <a:buFont typeface="Arial" panose="020B0604020202020204" pitchFamily="34" charset="0"/>
        <a:buChar char="•"/>
        <a:tabLst/>
        <a:defRPr sz="2400" b="1" kern="1200">
          <a:solidFill>
            <a:srgbClr val="1A2E5A"/>
          </a:solidFill>
          <a:latin typeface="Arial" panose="020B0604020202020204" pitchFamily="34" charset="0"/>
          <a:ea typeface="+mn-ea"/>
          <a:cs typeface="Arial" panose="020B0604020202020204" pitchFamily="34" charset="0"/>
        </a:defRPr>
      </a:lvl1pPr>
      <a:lvl2pPr marL="519113" indent="-320675" algn="l" defTabSz="914400" rtl="0" eaLnBrk="1" latinLnBrk="0" hangingPunct="1">
        <a:lnSpc>
          <a:spcPct val="90000"/>
        </a:lnSpc>
        <a:spcBef>
          <a:spcPts val="500"/>
        </a:spcBef>
        <a:buClr>
          <a:srgbClr val="2A56B3"/>
        </a:buClr>
        <a:buSzPct val="125000"/>
        <a:buFont typeface="Arial" panose="020B0604020202020204" pitchFamily="34" charset="0"/>
        <a:buChar char="•"/>
        <a:tabLst/>
        <a:defRPr sz="2400" kern="1200">
          <a:solidFill>
            <a:srgbClr val="1A2E5A"/>
          </a:solidFill>
          <a:latin typeface="Arial" panose="020B0604020202020204" pitchFamily="34" charset="0"/>
          <a:ea typeface="+mn-ea"/>
          <a:cs typeface="Arial" panose="020B0604020202020204" pitchFamily="34" charset="0"/>
        </a:defRPr>
      </a:lvl2pPr>
      <a:lvl3pPr marL="635000" indent="-231775" algn="l" defTabSz="914400" rtl="0" eaLnBrk="1" latinLnBrk="0" hangingPunct="1">
        <a:lnSpc>
          <a:spcPct val="90000"/>
        </a:lnSpc>
        <a:spcBef>
          <a:spcPts val="500"/>
        </a:spcBef>
        <a:buClr>
          <a:srgbClr val="BE8E2D"/>
        </a:buClr>
        <a:buSzPct val="125000"/>
        <a:buFont typeface="Arial" panose="020B0604020202020204" pitchFamily="34" charset="0"/>
        <a:buChar char="•"/>
        <a:tabLst/>
        <a:defRPr sz="2000" kern="1200">
          <a:solidFill>
            <a:srgbClr val="1A2E5A"/>
          </a:solidFill>
          <a:latin typeface="Arial" panose="020B0604020202020204" pitchFamily="34" charset="0"/>
          <a:ea typeface="+mn-ea"/>
          <a:cs typeface="Arial" panose="020B0604020202020204" pitchFamily="34" charset="0"/>
        </a:defRPr>
      </a:lvl3pPr>
      <a:lvl4pPr marL="801688" indent="-174625" algn="l" defTabSz="914400" rtl="0" eaLnBrk="1" latinLnBrk="0" hangingPunct="1">
        <a:lnSpc>
          <a:spcPct val="90000"/>
        </a:lnSpc>
        <a:spcBef>
          <a:spcPts val="500"/>
        </a:spcBef>
        <a:buClr>
          <a:srgbClr val="D39F36"/>
        </a:buClr>
        <a:buSzPct val="125000"/>
        <a:buFont typeface="Arial" panose="020B0604020202020204" pitchFamily="34" charset="0"/>
        <a:buChar char="•"/>
        <a:tabLst/>
        <a:defRPr sz="1800" kern="1200">
          <a:solidFill>
            <a:srgbClr val="1A2E5A"/>
          </a:solidFill>
          <a:latin typeface="Arial" panose="020B0604020202020204" pitchFamily="34" charset="0"/>
          <a:ea typeface="+mn-ea"/>
          <a:cs typeface="Arial" panose="020B0604020202020204" pitchFamily="34" charset="0"/>
        </a:defRPr>
      </a:lvl4pPr>
      <a:lvl5pPr marL="1031875" indent="-166688" algn="l" defTabSz="914400" rtl="0" eaLnBrk="1" latinLnBrk="0" hangingPunct="1">
        <a:lnSpc>
          <a:spcPct val="90000"/>
        </a:lnSpc>
        <a:spcBef>
          <a:spcPts val="500"/>
        </a:spcBef>
        <a:buClr>
          <a:srgbClr val="DCA336"/>
        </a:buClr>
        <a:buSzPct val="125000"/>
        <a:buFont typeface="Arial" panose="020B0604020202020204" pitchFamily="34" charset="0"/>
        <a:buChar char="•"/>
        <a:tabLst/>
        <a:defRPr sz="1800" kern="1200">
          <a:solidFill>
            <a:srgbClr val="1A2E5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20" userDrawn="1">
          <p15:clr>
            <a:srgbClr val="F26B43"/>
          </p15:clr>
        </p15:guide>
        <p15:guide id="2" pos="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4.pn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3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37.xml"/><Relationship Id="rId6" Type="http://schemas.openxmlformats.org/officeDocument/2006/relationships/image" Target="../media/image34.tiff"/><Relationship Id="rId5" Type="http://schemas.openxmlformats.org/officeDocument/2006/relationships/image" Target="../media/image33.tiff"/><Relationship Id="rId4" Type="http://schemas.openxmlformats.org/officeDocument/2006/relationships/image" Target="../media/image32.tiff"/></Relationships>
</file>

<file path=ppt/slides/_rels/slide13.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37.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37.jpg"/><Relationship Id="rId4" Type="http://schemas.openxmlformats.org/officeDocument/2006/relationships/diagramLayout" Target="../diagrams/layout2.xml"/><Relationship Id="rId9" Type="http://schemas.openxmlformats.org/officeDocument/2006/relationships/image" Target="../media/image3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5.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3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37.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3" name="Shape 213"/>
          <p:cNvSpPr txBox="1">
            <a:spLocks noGrp="1"/>
          </p:cNvSpPr>
          <p:nvPr>
            <p:ph type="subTitle" idx="1"/>
          </p:nvPr>
        </p:nvSpPr>
        <p:spPr>
          <a:xfrm>
            <a:off x="2743200" y="4751665"/>
            <a:ext cx="6096000" cy="1254303"/>
          </a:xfrm>
          <a:prstGeom prst="rect">
            <a:avLst/>
          </a:prstGeom>
          <a:noFill/>
          <a:ln>
            <a:noFill/>
          </a:ln>
        </p:spPr>
        <p:txBody>
          <a:bodyPr spcFirstLastPara="1" wrap="square" lIns="91425" tIns="91425" rIns="91425" bIns="91425" anchor="t" anchorCtr="0">
            <a:noAutofit/>
          </a:bodyPr>
          <a:lstStyle/>
          <a:p>
            <a:pPr marL="230188" marR="0" lvl="0" indent="-230188" algn="r" rtl="0">
              <a:lnSpc>
                <a:spcPct val="90000"/>
              </a:lnSpc>
              <a:spcBef>
                <a:spcPts val="1000"/>
              </a:spcBef>
              <a:spcAft>
                <a:spcPts val="0"/>
              </a:spcAft>
              <a:buClr>
                <a:srgbClr val="9B2600"/>
              </a:buClr>
              <a:buSzPts val="3000"/>
              <a:buFont typeface="Arial"/>
              <a:buNone/>
            </a:pPr>
            <a:r>
              <a:rPr lang="en-US" b="1" i="0" u="none" strike="noStrike" cap="none" dirty="0">
                <a:solidFill>
                  <a:srgbClr val="152C5E"/>
                </a:solidFill>
                <a:latin typeface="Arial"/>
                <a:ea typeface="Arial"/>
                <a:cs typeface="Arial"/>
                <a:sym typeface="Arial"/>
              </a:rPr>
              <a:t>Mullica, Claudia, Femi, </a:t>
            </a:r>
            <a:r>
              <a:rPr lang="en-US" b="1" dirty="0"/>
              <a:t>Becky, Costa, Hameed, </a:t>
            </a:r>
            <a:r>
              <a:rPr lang="en-US" b="1" i="0" u="none" strike="noStrike" cap="none" dirty="0">
                <a:solidFill>
                  <a:srgbClr val="152C5E"/>
                </a:solidFill>
                <a:latin typeface="Arial"/>
                <a:ea typeface="Arial"/>
                <a:cs typeface="Arial"/>
                <a:sym typeface="Arial"/>
              </a:rPr>
              <a:t>Margaret,</a:t>
            </a:r>
            <a:r>
              <a:rPr lang="en-US" b="1" dirty="0"/>
              <a:t> </a:t>
            </a:r>
            <a:r>
              <a:rPr lang="en-US" b="1" i="0" u="none" strike="noStrike" cap="none" dirty="0">
                <a:solidFill>
                  <a:srgbClr val="152C5E"/>
                </a:solidFill>
                <a:latin typeface="Arial"/>
                <a:ea typeface="Arial"/>
                <a:cs typeface="Arial"/>
                <a:sym typeface="Arial"/>
              </a:rPr>
              <a:t>Dixon, Amy</a:t>
            </a:r>
            <a:endParaRPr b="1" i="0" u="none" strike="noStrike" cap="none" dirty="0">
              <a:solidFill>
                <a:srgbClr val="152C5E"/>
              </a:solidFill>
              <a:latin typeface="Arial"/>
              <a:ea typeface="Arial"/>
              <a:cs typeface="Arial"/>
              <a:sym typeface="Arial"/>
            </a:endParaRPr>
          </a:p>
        </p:txBody>
      </p:sp>
      <p:sp>
        <p:nvSpPr>
          <p:cNvPr id="212" name="Shape 212"/>
          <p:cNvSpPr txBox="1">
            <a:spLocks noGrp="1"/>
          </p:cNvSpPr>
          <p:nvPr>
            <p:ph type="ctrTitle"/>
          </p:nvPr>
        </p:nvSpPr>
        <p:spPr>
          <a:xfrm>
            <a:off x="2106202" y="1371600"/>
            <a:ext cx="6809198" cy="1539240"/>
          </a:xfrm>
          <a:prstGeom prst="rect">
            <a:avLst/>
          </a:prstGeom>
          <a:noFill/>
          <a:ln>
            <a:noFill/>
          </a:ln>
        </p:spPr>
        <p:txBody>
          <a:bodyPr spcFirstLastPara="1" wrap="square" lIns="91425" tIns="91425" rIns="91425" bIns="91425" anchor="b" anchorCtr="0">
            <a:noAutofit/>
          </a:bodyPr>
          <a:lstStyle/>
          <a:p>
            <a:pPr lvl="0" algn="r"/>
            <a:r>
              <a:rPr lang="en-US" b="1" dirty="0"/>
              <a:t>ENSO, Mosquito, Urban, Soil, and Weather Bundle Workshop</a:t>
            </a:r>
            <a:endParaRPr b="0" u="none" strike="noStrike" cap="none" dirty="0">
              <a:solidFill>
                <a:srgbClr val="9B2600"/>
              </a:solidFill>
              <a:sym typeface="Arial"/>
            </a:endParaRPr>
          </a:p>
        </p:txBody>
      </p:sp>
      <p:sp>
        <p:nvSpPr>
          <p:cNvPr id="2" name="TextBox 1">
            <a:extLst>
              <a:ext uri="{FF2B5EF4-FFF2-40B4-BE49-F238E27FC236}">
                <a16:creationId xmlns:a16="http://schemas.microsoft.com/office/drawing/2014/main" id="{A867F9EA-FBEC-4381-81C6-303D13ACA652}"/>
              </a:ext>
            </a:extLst>
          </p:cNvPr>
          <p:cNvSpPr txBox="1"/>
          <p:nvPr/>
        </p:nvSpPr>
        <p:spPr>
          <a:xfrm>
            <a:off x="3729519" y="3133618"/>
            <a:ext cx="5013789" cy="1384995"/>
          </a:xfrm>
          <a:prstGeom prst="rect">
            <a:avLst/>
          </a:prstGeom>
          <a:noFill/>
        </p:spPr>
        <p:txBody>
          <a:bodyPr wrap="square" rtlCol="0">
            <a:spAutoFit/>
          </a:bodyPr>
          <a:lstStyle/>
          <a:p>
            <a:pPr algn="ctr"/>
            <a:r>
              <a:rPr lang="en-CA" sz="2800" b="1" dirty="0">
                <a:solidFill>
                  <a:srgbClr val="1A2E5A"/>
                </a:solidFill>
              </a:rPr>
              <a:t>23</a:t>
            </a:r>
            <a:r>
              <a:rPr lang="en-CA" sz="2800" b="1" baseline="30000" dirty="0">
                <a:solidFill>
                  <a:srgbClr val="1A2E5A"/>
                </a:solidFill>
              </a:rPr>
              <a:t>rd</a:t>
            </a:r>
            <a:r>
              <a:rPr lang="en-CA" sz="2800" b="1" dirty="0">
                <a:solidFill>
                  <a:srgbClr val="1A2E5A"/>
                </a:solidFill>
              </a:rPr>
              <a:t> GLOBE Annual Meeting</a:t>
            </a:r>
          </a:p>
          <a:p>
            <a:pPr algn="ctr"/>
            <a:r>
              <a:rPr lang="en-CA" sz="2800" b="1" dirty="0">
                <a:solidFill>
                  <a:srgbClr val="1A2E5A"/>
                </a:solidFill>
              </a:rPr>
              <a:t>Detroit, USA</a:t>
            </a:r>
          </a:p>
          <a:p>
            <a:pPr algn="ctr"/>
            <a:r>
              <a:rPr lang="en-CA" sz="2800" b="1" dirty="0">
                <a:solidFill>
                  <a:srgbClr val="1A2E5A"/>
                </a:solidFill>
              </a:rPr>
              <a:t>July 14-18, 2019</a:t>
            </a:r>
          </a:p>
        </p:txBody>
      </p:sp>
    </p:spTree>
    <p:extLst>
      <p:ext uri="{BB962C8B-B14F-4D97-AF65-F5344CB8AC3E}">
        <p14:creationId xmlns:p14="http://schemas.microsoft.com/office/powerpoint/2010/main" val="36462892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240"/>
            </a:pPr>
            <a:r>
              <a:rPr lang="en-US" sz="3240" b="1" i="0" u="none" strike="noStrike" cap="none" dirty="0">
                <a:solidFill>
                  <a:srgbClr val="002060"/>
                </a:solidFill>
                <a:sym typeface="Arial"/>
              </a:rPr>
              <a:t>Mosquito </a:t>
            </a:r>
            <a:r>
              <a:rPr lang="en-US" sz="3240" b="1" dirty="0">
                <a:solidFill>
                  <a:srgbClr val="002060"/>
                </a:solidFill>
              </a:rPr>
              <a:t>Bundling Protocols</a:t>
            </a:r>
            <a:endParaRPr sz="3240" b="1" i="0" u="none" strike="noStrike" cap="none" dirty="0">
              <a:solidFill>
                <a:srgbClr val="002060"/>
              </a:solidFill>
              <a:sym typeface="Arial"/>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0556"/>
          <a:stretch/>
        </p:blipFill>
        <p:spPr bwMode="auto">
          <a:xfrm>
            <a:off x="80675" y="1735666"/>
            <a:ext cx="4426756" cy="2726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8964" y="1735666"/>
            <a:ext cx="4492636" cy="2841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608" y="5207000"/>
            <a:ext cx="2081890" cy="893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400" y="5189838"/>
            <a:ext cx="2125547" cy="876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94764" y="5116401"/>
            <a:ext cx="2240769" cy="991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51062" y="5161550"/>
            <a:ext cx="2109835" cy="912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80675" y="4576248"/>
            <a:ext cx="5061001" cy="523220"/>
          </a:xfrm>
          <a:prstGeom prst="rect">
            <a:avLst/>
          </a:prstGeom>
          <a:solidFill>
            <a:schemeClr val="accent1">
              <a:lumMod val="50000"/>
            </a:schemeClr>
          </a:solidFill>
        </p:spPr>
        <p:txBody>
          <a:bodyPr wrap="none" rtlCol="0">
            <a:spAutoFit/>
          </a:bodyPr>
          <a:lstStyle/>
          <a:p>
            <a:r>
              <a:rPr lang="en-US" sz="2800" b="1" dirty="0">
                <a:solidFill>
                  <a:schemeClr val="bg1"/>
                </a:solidFill>
              </a:rPr>
              <a:t>Possible research questions</a:t>
            </a:r>
            <a:endParaRPr lang="th-TH" sz="2800" b="1" dirty="0">
              <a:solidFill>
                <a:schemeClr val="bg1"/>
              </a:solidFill>
            </a:endParaRPr>
          </a:p>
        </p:txBody>
      </p:sp>
    </p:spTree>
    <p:extLst>
      <p:ext uri="{BB962C8B-B14F-4D97-AF65-F5344CB8AC3E}">
        <p14:creationId xmlns:p14="http://schemas.microsoft.com/office/powerpoint/2010/main" val="4127009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508554" y="847023"/>
            <a:ext cx="8221978" cy="5524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9B2600"/>
              </a:buClr>
              <a:buSzPts val="3240"/>
              <a:buFont typeface="Arial"/>
              <a:buNone/>
            </a:pPr>
            <a:r>
              <a:rPr lang="en-US" sz="2800" b="1" dirty="0">
                <a:solidFill>
                  <a:srgbClr val="002060"/>
                </a:solidFill>
              </a:rPr>
              <a:t>Urban Bundling</a:t>
            </a:r>
            <a:endParaRPr sz="2800" b="1" i="0" u="none" strike="noStrike" cap="none" dirty="0">
              <a:solidFill>
                <a:srgbClr val="002060"/>
              </a:solidFill>
              <a:sym typeface="Arial"/>
            </a:endParaRPr>
          </a:p>
        </p:txBody>
      </p:sp>
      <p:graphicFrame>
        <p:nvGraphicFramePr>
          <p:cNvPr id="2" name="Diagram 1"/>
          <p:cNvGraphicFramePr/>
          <p:nvPr>
            <p:extLst>
              <p:ext uri="{D42A27DB-BD31-4B8C-83A1-F6EECF244321}">
                <p14:modId xmlns:p14="http://schemas.microsoft.com/office/powerpoint/2010/main" val="2919422207"/>
              </p:ext>
            </p:extLst>
          </p:nvPr>
        </p:nvGraphicFramePr>
        <p:xfrm>
          <a:off x="1524000" y="18034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9" name="Group 8"/>
          <p:cNvGrpSpPr/>
          <p:nvPr/>
        </p:nvGrpSpPr>
        <p:grpSpPr>
          <a:xfrm>
            <a:off x="3445599" y="2838624"/>
            <a:ext cx="1143000" cy="1143000"/>
            <a:chOff x="3390901" y="1531194"/>
            <a:chExt cx="1143000" cy="1143000"/>
          </a:xfrm>
          <a:solidFill>
            <a:srgbClr val="FF0000"/>
          </a:solidFill>
        </p:grpSpPr>
        <p:sp>
          <p:nvSpPr>
            <p:cNvPr id="10" name="Oval 9"/>
            <p:cNvSpPr/>
            <p:nvPr/>
          </p:nvSpPr>
          <p:spPr>
            <a:xfrm>
              <a:off x="3390901" y="1531194"/>
              <a:ext cx="1143000" cy="1143000"/>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Oval 4"/>
            <p:cNvSpPr txBox="1"/>
            <p:nvPr/>
          </p:nvSpPr>
          <p:spPr>
            <a:xfrm>
              <a:off x="3558289" y="1671779"/>
              <a:ext cx="808224" cy="8082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t>Urban Heat Island</a:t>
              </a:r>
            </a:p>
          </p:txBody>
        </p:sp>
      </p:grpSp>
      <p:sp>
        <p:nvSpPr>
          <p:cNvPr id="12" name="Down Arrow 11"/>
          <p:cNvSpPr/>
          <p:nvPr/>
        </p:nvSpPr>
        <p:spPr>
          <a:xfrm>
            <a:off x="3760743" y="865220"/>
            <a:ext cx="1497057" cy="904081"/>
          </a:xfrm>
          <a:prstGeom prst="downArrow">
            <a:avLst/>
          </a:prstGeom>
          <a:solidFill>
            <a:schemeClr val="accent2"/>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US" sz="1200" dirty="0">
              <a:solidFill>
                <a:schemeClr val="bg1"/>
              </a:solidFill>
            </a:endParaRPr>
          </a:p>
          <a:p>
            <a:r>
              <a:rPr lang="en-US" sz="1200" dirty="0">
                <a:solidFill>
                  <a:schemeClr val="bg1"/>
                </a:solidFill>
              </a:rPr>
              <a:t>Climate</a:t>
            </a:r>
            <a:endParaRPr lang="el-GR" sz="1200" dirty="0">
              <a:solidFill>
                <a:schemeClr val="bg1"/>
              </a:solidFill>
            </a:endParaRPr>
          </a:p>
        </p:txBody>
      </p:sp>
      <p:sp>
        <p:nvSpPr>
          <p:cNvPr id="4" name="TextBox 3"/>
          <p:cNvSpPr txBox="1"/>
          <p:nvPr/>
        </p:nvSpPr>
        <p:spPr>
          <a:xfrm rot="18043287">
            <a:off x="5326622" y="1605211"/>
            <a:ext cx="792205" cy="307777"/>
          </a:xfrm>
          <a:prstGeom prst="rect">
            <a:avLst/>
          </a:prstGeom>
          <a:noFill/>
        </p:spPr>
        <p:txBody>
          <a:bodyPr wrap="none" rtlCol="0">
            <a:spAutoFit/>
          </a:bodyPr>
          <a:lstStyle/>
          <a:p>
            <a:r>
              <a:rPr lang="en-US" dirty="0">
                <a:solidFill>
                  <a:schemeClr val="bg1"/>
                </a:solidFill>
                <a:latin typeface="+mn-lt"/>
              </a:rPr>
              <a:t>Climate</a:t>
            </a:r>
          </a:p>
        </p:txBody>
      </p:sp>
      <p:sp>
        <p:nvSpPr>
          <p:cNvPr id="5" name="TextBox 4"/>
          <p:cNvSpPr txBox="1"/>
          <p:nvPr/>
        </p:nvSpPr>
        <p:spPr>
          <a:xfrm>
            <a:off x="859499" y="1811740"/>
            <a:ext cx="1962717" cy="1477328"/>
          </a:xfrm>
          <a:prstGeom prst="rect">
            <a:avLst/>
          </a:prstGeom>
          <a:solidFill>
            <a:schemeClr val="accent1">
              <a:lumMod val="40000"/>
              <a:lumOff val="60000"/>
            </a:schemeClr>
          </a:solidFill>
        </p:spPr>
        <p:txBody>
          <a:bodyPr wrap="none" rtlCol="0">
            <a:spAutoFit/>
          </a:bodyPr>
          <a:lstStyle/>
          <a:p>
            <a:r>
              <a:rPr lang="en-US" dirty="0"/>
              <a:t>Biosphere Protocol</a:t>
            </a:r>
          </a:p>
          <a:p>
            <a:pPr marL="285750" indent="-285750">
              <a:buFont typeface="Wingdings" panose="05000000000000000000" pitchFamily="2" charset="2"/>
              <a:buChar char="ü"/>
            </a:pPr>
            <a:r>
              <a:rPr lang="en-US" dirty="0"/>
              <a:t>Land cover </a:t>
            </a:r>
          </a:p>
          <a:p>
            <a:r>
              <a:rPr lang="en-US" dirty="0"/>
              <a:t>      classification</a:t>
            </a:r>
          </a:p>
          <a:p>
            <a:pPr marL="285750" indent="-285750">
              <a:buFont typeface="Wingdings" panose="05000000000000000000" pitchFamily="2" charset="2"/>
              <a:buChar char="ü"/>
            </a:pPr>
            <a:r>
              <a:rPr lang="en-US" dirty="0"/>
              <a:t>Biometry</a:t>
            </a:r>
          </a:p>
          <a:p>
            <a:pPr marL="285750" indent="-285750">
              <a:buFont typeface="Wingdings" panose="05000000000000000000" pitchFamily="2" charset="2"/>
              <a:buChar char="ü"/>
            </a:pPr>
            <a:r>
              <a:rPr lang="en-US" dirty="0"/>
              <a:t>Temperature</a:t>
            </a:r>
          </a:p>
        </p:txBody>
      </p:sp>
      <p:sp>
        <p:nvSpPr>
          <p:cNvPr id="16" name="TextBox 15"/>
          <p:cNvSpPr txBox="1"/>
          <p:nvPr/>
        </p:nvSpPr>
        <p:spPr>
          <a:xfrm>
            <a:off x="6531699" y="1219200"/>
            <a:ext cx="2173287" cy="2031325"/>
          </a:xfrm>
          <a:prstGeom prst="rect">
            <a:avLst/>
          </a:prstGeom>
          <a:solidFill>
            <a:schemeClr val="accent1">
              <a:lumMod val="40000"/>
              <a:lumOff val="60000"/>
            </a:schemeClr>
          </a:solidFill>
        </p:spPr>
        <p:txBody>
          <a:bodyPr wrap="none" rtlCol="0">
            <a:spAutoFit/>
          </a:bodyPr>
          <a:lstStyle/>
          <a:p>
            <a:r>
              <a:rPr lang="en-US" dirty="0"/>
              <a:t>Atmosphere Protocol</a:t>
            </a:r>
          </a:p>
          <a:p>
            <a:pPr marL="285750" indent="-285750">
              <a:buFont typeface="Wingdings" panose="05000000000000000000" pitchFamily="2" charset="2"/>
              <a:buChar char="ü"/>
            </a:pPr>
            <a:r>
              <a:rPr lang="en-US" dirty="0"/>
              <a:t>Air Temperature</a:t>
            </a:r>
          </a:p>
          <a:p>
            <a:pPr marL="285750" indent="-285750">
              <a:buFont typeface="Wingdings" panose="05000000000000000000" pitchFamily="2" charset="2"/>
              <a:buChar char="ü"/>
            </a:pPr>
            <a:r>
              <a:rPr lang="en-US" dirty="0"/>
              <a:t>Relative Humidity</a:t>
            </a:r>
          </a:p>
          <a:p>
            <a:pPr marL="285750" indent="-285750">
              <a:buFont typeface="Wingdings" panose="05000000000000000000" pitchFamily="2" charset="2"/>
              <a:buChar char="ü"/>
            </a:pPr>
            <a:r>
              <a:rPr lang="en-US" dirty="0"/>
              <a:t>Precipitation</a:t>
            </a:r>
          </a:p>
          <a:p>
            <a:pPr marL="285750" indent="-285750">
              <a:buFont typeface="Wingdings" panose="05000000000000000000" pitchFamily="2" charset="2"/>
              <a:buChar char="ü"/>
            </a:pPr>
            <a:r>
              <a:rPr lang="en-US" dirty="0"/>
              <a:t>Aerosols</a:t>
            </a:r>
          </a:p>
          <a:p>
            <a:pPr marL="285750" indent="-285750">
              <a:buFont typeface="Wingdings" panose="05000000000000000000" pitchFamily="2" charset="2"/>
              <a:buChar char="ü"/>
            </a:pPr>
            <a:r>
              <a:rPr lang="en-US" dirty="0"/>
              <a:t>Surface Ozone</a:t>
            </a:r>
          </a:p>
          <a:p>
            <a:pPr marL="285750" indent="-285750">
              <a:buFont typeface="Wingdings" panose="05000000000000000000" pitchFamily="2" charset="2"/>
              <a:buChar char="ü"/>
            </a:pPr>
            <a:r>
              <a:rPr lang="en-US" dirty="0"/>
              <a:t>Air Temperature</a:t>
            </a:r>
          </a:p>
        </p:txBody>
      </p:sp>
      <p:sp>
        <p:nvSpPr>
          <p:cNvPr id="17" name="TextBox 16"/>
          <p:cNvSpPr txBox="1"/>
          <p:nvPr/>
        </p:nvSpPr>
        <p:spPr>
          <a:xfrm>
            <a:off x="6607899" y="3654623"/>
            <a:ext cx="1776448" cy="523220"/>
          </a:xfrm>
          <a:prstGeom prst="rect">
            <a:avLst/>
          </a:prstGeom>
          <a:solidFill>
            <a:schemeClr val="accent1">
              <a:lumMod val="40000"/>
              <a:lumOff val="60000"/>
            </a:schemeClr>
          </a:solidFill>
        </p:spPr>
        <p:txBody>
          <a:bodyPr wrap="none" rtlCol="0">
            <a:spAutoFit/>
          </a:bodyPr>
          <a:lstStyle/>
          <a:p>
            <a:r>
              <a:rPr lang="en-US" dirty="0"/>
              <a:t>Land cover Protocol</a:t>
            </a:r>
          </a:p>
          <a:p>
            <a:endParaRPr lang="en-US" dirty="0"/>
          </a:p>
        </p:txBody>
      </p:sp>
      <p:cxnSp>
        <p:nvCxnSpPr>
          <p:cNvPr id="14" name="Straight Connector 13"/>
          <p:cNvCxnSpPr/>
          <p:nvPr/>
        </p:nvCxnSpPr>
        <p:spPr>
          <a:xfrm flipV="1">
            <a:off x="5722723" y="1978885"/>
            <a:ext cx="816699" cy="30480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7" name="Straight Connector 26"/>
          <p:cNvCxnSpPr>
            <a:stCxn id="17" idx="1"/>
          </p:cNvCxnSpPr>
          <p:nvPr/>
        </p:nvCxnSpPr>
        <p:spPr>
          <a:xfrm flipH="1" flipV="1">
            <a:off x="4267201" y="2895601"/>
            <a:ext cx="2340698" cy="102063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9" name="Straight Connector 28"/>
          <p:cNvCxnSpPr/>
          <p:nvPr/>
        </p:nvCxnSpPr>
        <p:spPr>
          <a:xfrm flipH="1" flipV="1">
            <a:off x="2177646" y="2434654"/>
            <a:ext cx="1378804" cy="1"/>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0" name="TextBox 19"/>
          <p:cNvSpPr txBox="1"/>
          <p:nvPr/>
        </p:nvSpPr>
        <p:spPr>
          <a:xfrm>
            <a:off x="7114097" y="4389845"/>
            <a:ext cx="1697901" cy="954107"/>
          </a:xfrm>
          <a:prstGeom prst="rect">
            <a:avLst/>
          </a:prstGeom>
          <a:solidFill>
            <a:schemeClr val="accent1">
              <a:lumMod val="40000"/>
              <a:lumOff val="60000"/>
            </a:schemeClr>
          </a:solidFill>
        </p:spPr>
        <p:txBody>
          <a:bodyPr wrap="none" rtlCol="0">
            <a:spAutoFit/>
          </a:bodyPr>
          <a:lstStyle/>
          <a:p>
            <a:r>
              <a:rPr lang="en-US" dirty="0"/>
              <a:t>Hydrology Protocol</a:t>
            </a:r>
          </a:p>
          <a:p>
            <a:pPr marL="285750" indent="-285750">
              <a:buFont typeface="Wingdings" panose="05000000000000000000" pitchFamily="2" charset="2"/>
              <a:buChar char="ü"/>
            </a:pPr>
            <a:r>
              <a:rPr lang="en-US" dirty="0"/>
              <a:t>Precipitation </a:t>
            </a:r>
          </a:p>
          <a:p>
            <a:pPr marL="285750" indent="-285750">
              <a:buFont typeface="Wingdings" panose="05000000000000000000" pitchFamily="2" charset="2"/>
              <a:buChar char="ü"/>
            </a:pPr>
            <a:r>
              <a:rPr lang="en-US" dirty="0"/>
              <a:t>Evaporation</a:t>
            </a:r>
          </a:p>
          <a:p>
            <a:pPr marL="285750" indent="-285750">
              <a:buFont typeface="Wingdings" panose="05000000000000000000" pitchFamily="2" charset="2"/>
              <a:buChar char="ü"/>
            </a:pPr>
            <a:r>
              <a:rPr lang="en-US" dirty="0"/>
              <a:t>Soil infiltration</a:t>
            </a:r>
          </a:p>
        </p:txBody>
      </p:sp>
      <p:sp>
        <p:nvSpPr>
          <p:cNvPr id="3" name="TextBox 2"/>
          <p:cNvSpPr txBox="1"/>
          <p:nvPr/>
        </p:nvSpPr>
        <p:spPr>
          <a:xfrm>
            <a:off x="91702" y="5500416"/>
            <a:ext cx="1292341" cy="307777"/>
          </a:xfrm>
          <a:prstGeom prst="rect">
            <a:avLst/>
          </a:prstGeom>
          <a:noFill/>
        </p:spPr>
        <p:txBody>
          <a:bodyPr wrap="none" rtlCol="0">
            <a:spAutoFit/>
          </a:bodyPr>
          <a:lstStyle/>
          <a:p>
            <a:r>
              <a:rPr lang="en-US" dirty="0"/>
              <a:t>* </a:t>
            </a:r>
            <a:r>
              <a:rPr lang="en-US" sz="1100" dirty="0"/>
              <a:t>LC: Land Cover</a:t>
            </a:r>
            <a:endParaRPr lang="el-GR" sz="1100" dirty="0"/>
          </a:p>
        </p:txBody>
      </p:sp>
      <p:grpSp>
        <p:nvGrpSpPr>
          <p:cNvPr id="22" name="Group 21"/>
          <p:cNvGrpSpPr/>
          <p:nvPr/>
        </p:nvGrpSpPr>
        <p:grpSpPr>
          <a:xfrm>
            <a:off x="4561318" y="2799826"/>
            <a:ext cx="1143000" cy="1116407"/>
            <a:chOff x="3374600" y="1095497"/>
            <a:chExt cx="1143000" cy="1143000"/>
          </a:xfrm>
          <a:solidFill>
            <a:schemeClr val="tx2">
              <a:lumMod val="75000"/>
            </a:schemeClr>
          </a:solidFill>
        </p:grpSpPr>
        <p:sp>
          <p:nvSpPr>
            <p:cNvPr id="24" name="Oval 23"/>
            <p:cNvSpPr/>
            <p:nvPr/>
          </p:nvSpPr>
          <p:spPr>
            <a:xfrm>
              <a:off x="3374600" y="1095497"/>
              <a:ext cx="1143000" cy="1143000"/>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4"/>
            <p:cNvSpPr txBox="1"/>
            <p:nvPr/>
          </p:nvSpPr>
          <p:spPr>
            <a:xfrm>
              <a:off x="3531236" y="1295392"/>
              <a:ext cx="808224" cy="8082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t>LC* and urban expansion</a:t>
              </a:r>
            </a:p>
          </p:txBody>
        </p:sp>
      </p:grpSp>
      <p:sp>
        <p:nvSpPr>
          <p:cNvPr id="28" name="TextBox 27"/>
          <p:cNvSpPr txBox="1"/>
          <p:nvPr/>
        </p:nvSpPr>
        <p:spPr>
          <a:xfrm>
            <a:off x="524950" y="3808773"/>
            <a:ext cx="1874231" cy="738664"/>
          </a:xfrm>
          <a:prstGeom prst="rect">
            <a:avLst/>
          </a:prstGeom>
          <a:solidFill>
            <a:schemeClr val="accent1">
              <a:lumMod val="40000"/>
              <a:lumOff val="60000"/>
            </a:schemeClr>
          </a:solidFill>
        </p:spPr>
        <p:txBody>
          <a:bodyPr wrap="none" rtlCol="0">
            <a:spAutoFit/>
          </a:bodyPr>
          <a:lstStyle/>
          <a:p>
            <a:r>
              <a:rPr lang="en-US" dirty="0"/>
              <a:t>Land cover Protocol</a:t>
            </a:r>
          </a:p>
          <a:p>
            <a:r>
              <a:rPr lang="en-US" dirty="0"/>
              <a:t>Surface Temperature</a:t>
            </a:r>
          </a:p>
          <a:p>
            <a:r>
              <a:rPr lang="en-US" dirty="0"/>
              <a:t>Protocol</a:t>
            </a:r>
          </a:p>
        </p:txBody>
      </p:sp>
      <p:grpSp>
        <p:nvGrpSpPr>
          <p:cNvPr id="30" name="Group 29"/>
          <p:cNvGrpSpPr/>
          <p:nvPr/>
        </p:nvGrpSpPr>
        <p:grpSpPr>
          <a:xfrm>
            <a:off x="4451945" y="3730008"/>
            <a:ext cx="1143000" cy="972724"/>
            <a:chOff x="1690857" y="182841"/>
            <a:chExt cx="1143000" cy="1143000"/>
          </a:xfrm>
        </p:grpSpPr>
        <p:sp>
          <p:nvSpPr>
            <p:cNvPr id="31" name="Oval 30"/>
            <p:cNvSpPr/>
            <p:nvPr/>
          </p:nvSpPr>
          <p:spPr>
            <a:xfrm>
              <a:off x="1690857" y="182841"/>
              <a:ext cx="1143000" cy="114300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2" name="Oval 4"/>
            <p:cNvSpPr/>
            <p:nvPr/>
          </p:nvSpPr>
          <p:spPr>
            <a:xfrm>
              <a:off x="1858245" y="350229"/>
              <a:ext cx="808224" cy="8082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Urban hydrology</a:t>
              </a:r>
            </a:p>
          </p:txBody>
        </p:sp>
      </p:grpSp>
      <p:grpSp>
        <p:nvGrpSpPr>
          <p:cNvPr id="33" name="Group 32"/>
          <p:cNvGrpSpPr/>
          <p:nvPr/>
        </p:nvGrpSpPr>
        <p:grpSpPr>
          <a:xfrm>
            <a:off x="3609940" y="3240092"/>
            <a:ext cx="1054496" cy="1480986"/>
            <a:chOff x="3357907" y="1671779"/>
            <a:chExt cx="1054496" cy="1628380"/>
          </a:xfrm>
        </p:grpSpPr>
        <p:sp>
          <p:nvSpPr>
            <p:cNvPr id="34" name="Oval 33"/>
            <p:cNvSpPr/>
            <p:nvPr/>
          </p:nvSpPr>
          <p:spPr>
            <a:xfrm>
              <a:off x="3357907" y="2333506"/>
              <a:ext cx="1054496" cy="966653"/>
            </a:xfrm>
            <a:prstGeom prst="ellipse">
              <a:avLst/>
            </a:pr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sz="1600" dirty="0"/>
                <a:t>Urban soil</a:t>
              </a:r>
              <a:endParaRPr lang="el-GR" sz="1600" dirty="0"/>
            </a:p>
          </p:txBody>
        </p:sp>
        <p:sp>
          <p:nvSpPr>
            <p:cNvPr id="35" name="Oval 4"/>
            <p:cNvSpPr txBox="1"/>
            <p:nvPr/>
          </p:nvSpPr>
          <p:spPr>
            <a:xfrm>
              <a:off x="3558289" y="1671779"/>
              <a:ext cx="808224" cy="8082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t> </a:t>
              </a:r>
            </a:p>
          </p:txBody>
        </p:sp>
      </p:grpSp>
      <p:sp>
        <p:nvSpPr>
          <p:cNvPr id="36" name="TextBox 35"/>
          <p:cNvSpPr txBox="1"/>
          <p:nvPr/>
        </p:nvSpPr>
        <p:spPr>
          <a:xfrm>
            <a:off x="1383976" y="4651970"/>
            <a:ext cx="2085827" cy="1384995"/>
          </a:xfrm>
          <a:prstGeom prst="rect">
            <a:avLst/>
          </a:prstGeom>
          <a:solidFill>
            <a:schemeClr val="accent1">
              <a:lumMod val="40000"/>
              <a:lumOff val="60000"/>
            </a:schemeClr>
          </a:solidFill>
        </p:spPr>
        <p:txBody>
          <a:bodyPr wrap="none" rtlCol="0">
            <a:spAutoFit/>
          </a:bodyPr>
          <a:lstStyle/>
          <a:p>
            <a:r>
              <a:rPr lang="en-US" dirty="0"/>
              <a:t>Pedosphere Protocol</a:t>
            </a:r>
          </a:p>
          <a:p>
            <a:pPr marL="285750" indent="-285750">
              <a:buFont typeface="Wingdings" panose="05000000000000000000" pitchFamily="2" charset="2"/>
              <a:buChar char="ü"/>
            </a:pPr>
            <a:r>
              <a:rPr lang="en-US" dirty="0"/>
              <a:t>Soil characterization</a:t>
            </a:r>
          </a:p>
          <a:p>
            <a:pPr marL="285750" indent="-285750">
              <a:buFont typeface="Wingdings" panose="05000000000000000000" pitchFamily="2" charset="2"/>
              <a:buChar char="ü"/>
            </a:pPr>
            <a:r>
              <a:rPr lang="en-US" dirty="0"/>
              <a:t>Soil infiltration</a:t>
            </a:r>
          </a:p>
          <a:p>
            <a:pPr marL="285750" indent="-285750">
              <a:buFont typeface="Wingdings" panose="05000000000000000000" pitchFamily="2" charset="2"/>
              <a:buChar char="ü"/>
            </a:pPr>
            <a:r>
              <a:rPr lang="en-US" dirty="0"/>
              <a:t>Soil moisture</a:t>
            </a:r>
          </a:p>
          <a:p>
            <a:pPr marL="285750" indent="-285750">
              <a:buFont typeface="Wingdings" panose="05000000000000000000" pitchFamily="2" charset="2"/>
              <a:buChar char="ü"/>
            </a:pPr>
            <a:r>
              <a:rPr lang="en-US" dirty="0"/>
              <a:t>Soil Temperature</a:t>
            </a:r>
          </a:p>
          <a:p>
            <a:pPr marL="285750" indent="-285750">
              <a:buFont typeface="Wingdings" panose="05000000000000000000" pitchFamily="2" charset="2"/>
              <a:buChar char="ü"/>
            </a:pPr>
            <a:endParaRPr lang="en-US" dirty="0"/>
          </a:p>
        </p:txBody>
      </p:sp>
      <p:cxnSp>
        <p:nvCxnSpPr>
          <p:cNvPr id="37" name="Straight Connector 36"/>
          <p:cNvCxnSpPr/>
          <p:nvPr/>
        </p:nvCxnSpPr>
        <p:spPr>
          <a:xfrm flipH="1">
            <a:off x="3529201" y="4463649"/>
            <a:ext cx="471850" cy="35581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8" name="Straight Connector 37"/>
          <p:cNvCxnSpPr/>
          <p:nvPr/>
        </p:nvCxnSpPr>
        <p:spPr>
          <a:xfrm flipH="1">
            <a:off x="2454445" y="3601927"/>
            <a:ext cx="1304754" cy="42550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 name="TextBox 7"/>
          <p:cNvSpPr txBox="1"/>
          <p:nvPr/>
        </p:nvSpPr>
        <p:spPr>
          <a:xfrm>
            <a:off x="3564311" y="5391788"/>
            <a:ext cx="4445448" cy="400110"/>
          </a:xfrm>
          <a:prstGeom prst="rect">
            <a:avLst/>
          </a:prstGeom>
          <a:noFill/>
        </p:spPr>
        <p:txBody>
          <a:bodyPr wrap="none" rtlCol="0">
            <a:spAutoFit/>
          </a:bodyPr>
          <a:lstStyle/>
          <a:p>
            <a:r>
              <a:rPr lang="en-US" sz="2000" b="1" dirty="0"/>
              <a:t>THE CITY AS A LIVING ORGANISM</a:t>
            </a:r>
            <a:endParaRPr lang="el-GR" sz="2000" b="1" dirty="0"/>
          </a:p>
        </p:txBody>
      </p:sp>
      <p:cxnSp>
        <p:nvCxnSpPr>
          <p:cNvPr id="39" name="Straight Connector 38"/>
          <p:cNvCxnSpPr/>
          <p:nvPr/>
        </p:nvCxnSpPr>
        <p:spPr>
          <a:xfrm flipH="1" flipV="1">
            <a:off x="5397023" y="4249243"/>
            <a:ext cx="1699870" cy="623599"/>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5382524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508554" y="847023"/>
            <a:ext cx="8221978" cy="552407"/>
          </a:xfrm>
          <a:prstGeom prst="rect">
            <a:avLst/>
          </a:prstGeom>
          <a:noFill/>
          <a:ln>
            <a:noFill/>
          </a:ln>
        </p:spPr>
        <p:txBody>
          <a:bodyPr spcFirstLastPara="1" wrap="square" lIns="91425" tIns="45700" rIns="91425" bIns="45700" anchor="ctr" anchorCtr="0">
            <a:noAutofit/>
          </a:bodyPr>
          <a:lstStyle/>
          <a:p>
            <a:pPr lvl="0">
              <a:buSzPts val="3240"/>
            </a:pPr>
            <a:r>
              <a:rPr lang="en-US" sz="3240" b="1" i="0" u="none" strike="noStrike" cap="none" dirty="0">
                <a:solidFill>
                  <a:srgbClr val="002060"/>
                </a:solidFill>
                <a:sym typeface="Arial"/>
              </a:rPr>
              <a:t>Soil </a:t>
            </a:r>
            <a:r>
              <a:rPr lang="en-US" sz="3240" b="1" dirty="0">
                <a:solidFill>
                  <a:srgbClr val="002060"/>
                </a:solidFill>
              </a:rPr>
              <a:t>Bundling Protocols</a:t>
            </a:r>
            <a:endParaRPr sz="3240" b="1" i="0" u="none" strike="noStrike" cap="none" dirty="0">
              <a:solidFill>
                <a:srgbClr val="002060"/>
              </a:solidFill>
              <a:sym typeface="Arial"/>
            </a:endParaRPr>
          </a:p>
        </p:txBody>
      </p:sp>
      <p:sp>
        <p:nvSpPr>
          <p:cNvPr id="2" name="Oval 1"/>
          <p:cNvSpPr/>
          <p:nvPr/>
        </p:nvSpPr>
        <p:spPr>
          <a:xfrm>
            <a:off x="6873130" y="3064559"/>
            <a:ext cx="909720" cy="914400"/>
          </a:xfrm>
          <a:prstGeom prst="ellipse">
            <a:avLst/>
          </a:prstGeom>
          <a:solidFill>
            <a:srgbClr val="B045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a:t>Air </a:t>
            </a:r>
            <a:r>
              <a:rPr lang="es-ES_tradnl" sz="1600" dirty="0" err="1"/>
              <a:t>Temp</a:t>
            </a:r>
            <a:endParaRPr lang="es-ES_tradnl" sz="1600" dirty="0"/>
          </a:p>
        </p:txBody>
      </p:sp>
      <p:grpSp>
        <p:nvGrpSpPr>
          <p:cNvPr id="6" name="Group 5"/>
          <p:cNvGrpSpPr/>
          <p:nvPr/>
        </p:nvGrpSpPr>
        <p:grpSpPr>
          <a:xfrm>
            <a:off x="5711870" y="3048600"/>
            <a:ext cx="1138320" cy="914400"/>
            <a:chOff x="3788498" y="2257052"/>
            <a:chExt cx="1138320" cy="914400"/>
          </a:xfrm>
        </p:grpSpPr>
        <p:sp>
          <p:nvSpPr>
            <p:cNvPr id="8" name="Oval 7"/>
            <p:cNvSpPr/>
            <p:nvPr/>
          </p:nvSpPr>
          <p:spPr>
            <a:xfrm>
              <a:off x="3886200" y="2257052"/>
              <a:ext cx="914400" cy="914400"/>
            </a:xfrm>
            <a:prstGeom prst="ellipse">
              <a:avLst/>
            </a:prstGeom>
            <a:solidFill>
              <a:srgbClr val="C66C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 name="TextBox 2"/>
            <p:cNvSpPr txBox="1"/>
            <p:nvPr/>
          </p:nvSpPr>
          <p:spPr>
            <a:xfrm>
              <a:off x="3788498" y="2446063"/>
              <a:ext cx="1138320" cy="584775"/>
            </a:xfrm>
            <a:prstGeom prst="rect">
              <a:avLst/>
            </a:prstGeom>
            <a:noFill/>
          </p:spPr>
          <p:txBody>
            <a:bodyPr wrap="square" rtlCol="0">
              <a:spAutoFit/>
            </a:bodyPr>
            <a:lstStyle/>
            <a:p>
              <a:pPr algn="ctr"/>
              <a:r>
                <a:rPr lang="en-US" sz="1600" dirty="0">
                  <a:solidFill>
                    <a:schemeClr val="bg1"/>
                  </a:solidFill>
                </a:rPr>
                <a:t>Relative Humidity</a:t>
              </a:r>
            </a:p>
          </p:txBody>
        </p:sp>
      </p:grpSp>
      <p:grpSp>
        <p:nvGrpSpPr>
          <p:cNvPr id="19" name="Group 18"/>
          <p:cNvGrpSpPr/>
          <p:nvPr/>
        </p:nvGrpSpPr>
        <p:grpSpPr>
          <a:xfrm>
            <a:off x="6303970" y="3957208"/>
            <a:ext cx="1138320" cy="914400"/>
            <a:chOff x="5074320" y="2223714"/>
            <a:chExt cx="1138320" cy="914400"/>
          </a:xfrm>
        </p:grpSpPr>
        <p:sp>
          <p:nvSpPr>
            <p:cNvPr id="20" name="Oval 19"/>
            <p:cNvSpPr/>
            <p:nvPr/>
          </p:nvSpPr>
          <p:spPr>
            <a:xfrm>
              <a:off x="5186280" y="2223714"/>
              <a:ext cx="914400" cy="9144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 name="TextBox 20"/>
            <p:cNvSpPr txBox="1"/>
            <p:nvPr/>
          </p:nvSpPr>
          <p:spPr>
            <a:xfrm>
              <a:off x="5074320" y="2412725"/>
              <a:ext cx="1138320" cy="523220"/>
            </a:xfrm>
            <a:prstGeom prst="rect">
              <a:avLst/>
            </a:prstGeom>
            <a:noFill/>
          </p:spPr>
          <p:txBody>
            <a:bodyPr wrap="square" rtlCol="0">
              <a:spAutoFit/>
            </a:bodyPr>
            <a:lstStyle/>
            <a:p>
              <a:pPr algn="ctr"/>
              <a:r>
                <a:rPr lang="en-US" dirty="0">
                  <a:solidFill>
                    <a:schemeClr val="bg1"/>
                  </a:solidFill>
                </a:rPr>
                <a:t>Soil </a:t>
              </a:r>
            </a:p>
            <a:p>
              <a:pPr algn="ctr"/>
              <a:r>
                <a:rPr lang="en-US" dirty="0">
                  <a:solidFill>
                    <a:schemeClr val="bg1"/>
                  </a:solidFill>
                </a:rPr>
                <a:t>Temp.</a:t>
              </a:r>
            </a:p>
          </p:txBody>
        </p:sp>
      </p:grpSp>
      <p:pic>
        <p:nvPicPr>
          <p:cNvPr id="22" name="Picture 4"/>
          <p:cNvPicPr>
            <a:picLocks noChangeAspect="1" noChangeArrowheads="1"/>
          </p:cNvPicPr>
          <p:nvPr/>
        </p:nvPicPr>
        <p:blipFill>
          <a:blip r:embed="rId3" cstate="print"/>
          <a:srcRect/>
          <a:stretch>
            <a:fillRect/>
          </a:stretch>
        </p:blipFill>
        <p:spPr bwMode="auto">
          <a:xfrm>
            <a:off x="3918056" y="1712528"/>
            <a:ext cx="1523799" cy="853328"/>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a:blip r:embed="rId4"/>
          <a:stretch>
            <a:fillRect/>
          </a:stretch>
        </p:blipFill>
        <p:spPr>
          <a:xfrm>
            <a:off x="914400" y="1557036"/>
            <a:ext cx="1324454" cy="881364"/>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a:blip r:embed="rId5"/>
          <a:stretch>
            <a:fillRect/>
          </a:stretch>
        </p:blipFill>
        <p:spPr>
          <a:xfrm>
            <a:off x="76200" y="2750459"/>
            <a:ext cx="1518132" cy="858075"/>
          </a:xfrm>
          <a:prstGeom prst="rect">
            <a:avLst/>
          </a:prstGeom>
          <a:ln>
            <a:noFill/>
          </a:ln>
          <a:effectLst>
            <a:outerShdw blurRad="292100" dist="139700" dir="2700000" algn="tl" rotWithShape="0">
              <a:srgbClr val="333333">
                <a:alpha val="65000"/>
              </a:srgbClr>
            </a:outerShdw>
          </a:effectLst>
        </p:spPr>
      </p:pic>
      <p:sp>
        <p:nvSpPr>
          <p:cNvPr id="7" name="Oval 6"/>
          <p:cNvSpPr/>
          <p:nvPr/>
        </p:nvSpPr>
        <p:spPr>
          <a:xfrm>
            <a:off x="1828800" y="2971800"/>
            <a:ext cx="914400" cy="914400"/>
          </a:xfrm>
          <a:prstGeom prst="ellipse">
            <a:avLst/>
          </a:prstGeom>
          <a:solidFill>
            <a:srgbClr val="5ED19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a:t>Rain-</a:t>
            </a:r>
            <a:r>
              <a:rPr lang="es-ES_tradnl" dirty="0" err="1"/>
              <a:t>fall</a:t>
            </a:r>
            <a:endParaRPr lang="es-ES_tradnl" dirty="0"/>
          </a:p>
        </p:txBody>
      </p:sp>
      <p:grpSp>
        <p:nvGrpSpPr>
          <p:cNvPr id="11" name="Group 10"/>
          <p:cNvGrpSpPr/>
          <p:nvPr/>
        </p:nvGrpSpPr>
        <p:grpSpPr>
          <a:xfrm>
            <a:off x="2639651" y="2716769"/>
            <a:ext cx="1138320" cy="914400"/>
            <a:chOff x="5074320" y="2223714"/>
            <a:chExt cx="1138320" cy="914400"/>
          </a:xfrm>
        </p:grpSpPr>
        <p:sp>
          <p:nvSpPr>
            <p:cNvPr id="9" name="Oval 8"/>
            <p:cNvSpPr/>
            <p:nvPr/>
          </p:nvSpPr>
          <p:spPr>
            <a:xfrm>
              <a:off x="5186280" y="2223714"/>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3" name="TextBox 12"/>
            <p:cNvSpPr txBox="1"/>
            <p:nvPr/>
          </p:nvSpPr>
          <p:spPr>
            <a:xfrm>
              <a:off x="5074320" y="2412725"/>
              <a:ext cx="1138320" cy="584775"/>
            </a:xfrm>
            <a:prstGeom prst="rect">
              <a:avLst/>
            </a:prstGeom>
            <a:noFill/>
          </p:spPr>
          <p:txBody>
            <a:bodyPr wrap="square" rtlCol="0">
              <a:spAutoFit/>
            </a:bodyPr>
            <a:lstStyle/>
            <a:p>
              <a:pPr algn="ctr"/>
              <a:r>
                <a:rPr lang="en-US" sz="1600" dirty="0">
                  <a:solidFill>
                    <a:schemeClr val="bg1"/>
                  </a:solidFill>
                </a:rPr>
                <a:t>Soil Moisture</a:t>
              </a:r>
            </a:p>
          </p:txBody>
        </p:sp>
      </p:grpSp>
      <p:grpSp>
        <p:nvGrpSpPr>
          <p:cNvPr id="16" name="Group 15"/>
          <p:cNvGrpSpPr/>
          <p:nvPr/>
        </p:nvGrpSpPr>
        <p:grpSpPr>
          <a:xfrm>
            <a:off x="2751611" y="1600200"/>
            <a:ext cx="1026360" cy="914400"/>
            <a:chOff x="5161245" y="2223714"/>
            <a:chExt cx="1026360" cy="914400"/>
          </a:xfrm>
        </p:grpSpPr>
        <p:sp>
          <p:nvSpPr>
            <p:cNvPr id="17" name="Oval 16"/>
            <p:cNvSpPr/>
            <p:nvPr/>
          </p:nvSpPr>
          <p:spPr>
            <a:xfrm>
              <a:off x="5186280" y="2223714"/>
              <a:ext cx="914400" cy="914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 name="TextBox 17"/>
            <p:cNvSpPr txBox="1"/>
            <p:nvPr/>
          </p:nvSpPr>
          <p:spPr>
            <a:xfrm>
              <a:off x="5161245" y="2412725"/>
              <a:ext cx="1026360" cy="523220"/>
            </a:xfrm>
            <a:prstGeom prst="rect">
              <a:avLst/>
            </a:prstGeom>
            <a:noFill/>
          </p:spPr>
          <p:txBody>
            <a:bodyPr wrap="square" rtlCol="0">
              <a:spAutoFit/>
            </a:bodyPr>
            <a:lstStyle/>
            <a:p>
              <a:pPr algn="ctr"/>
              <a:r>
                <a:rPr lang="en-US" dirty="0">
                  <a:solidFill>
                    <a:schemeClr val="bg1"/>
                  </a:solidFill>
                </a:rPr>
                <a:t>Soil Texture</a:t>
              </a:r>
            </a:p>
          </p:txBody>
        </p:sp>
      </p:grpSp>
      <p:grpSp>
        <p:nvGrpSpPr>
          <p:cNvPr id="25" name="Group 24"/>
          <p:cNvGrpSpPr/>
          <p:nvPr/>
        </p:nvGrpSpPr>
        <p:grpSpPr>
          <a:xfrm>
            <a:off x="3581400" y="3009012"/>
            <a:ext cx="1138320" cy="914400"/>
            <a:chOff x="5074320" y="2223714"/>
            <a:chExt cx="1138320" cy="914400"/>
          </a:xfrm>
        </p:grpSpPr>
        <p:sp>
          <p:nvSpPr>
            <p:cNvPr id="26" name="Oval 25"/>
            <p:cNvSpPr/>
            <p:nvPr/>
          </p:nvSpPr>
          <p:spPr>
            <a:xfrm>
              <a:off x="5186280" y="2223714"/>
              <a:ext cx="914400" cy="9144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TextBox 26"/>
            <p:cNvSpPr txBox="1"/>
            <p:nvPr/>
          </p:nvSpPr>
          <p:spPr>
            <a:xfrm>
              <a:off x="5074320" y="2412725"/>
              <a:ext cx="1138320" cy="338554"/>
            </a:xfrm>
            <a:prstGeom prst="rect">
              <a:avLst/>
            </a:prstGeom>
            <a:noFill/>
          </p:spPr>
          <p:txBody>
            <a:bodyPr wrap="square" rtlCol="0">
              <a:spAutoFit/>
            </a:bodyPr>
            <a:lstStyle/>
            <a:p>
              <a:pPr algn="ctr"/>
              <a:r>
                <a:rPr lang="en-US" sz="1600" dirty="0" err="1">
                  <a:solidFill>
                    <a:schemeClr val="bg1"/>
                  </a:solidFill>
                </a:rPr>
                <a:t>Landcover</a:t>
              </a:r>
              <a:endParaRPr lang="en-US" sz="1600" dirty="0">
                <a:solidFill>
                  <a:schemeClr val="bg1"/>
                </a:solidFill>
              </a:endParaRPr>
            </a:p>
          </p:txBody>
        </p:sp>
      </p:grpSp>
      <p:cxnSp>
        <p:nvCxnSpPr>
          <p:cNvPr id="23" name="Straight Connector 22"/>
          <p:cNvCxnSpPr/>
          <p:nvPr/>
        </p:nvCxnSpPr>
        <p:spPr>
          <a:xfrm flipH="1" flipV="1">
            <a:off x="3564691" y="2398753"/>
            <a:ext cx="484634" cy="665806"/>
          </a:xfrm>
          <a:prstGeom prst="line">
            <a:avLst/>
          </a:prstGeom>
          <a:ln w="50800">
            <a:solidFill>
              <a:schemeClr val="tx1"/>
            </a:solidFill>
            <a:round/>
            <a:headEnd type="stealt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2601563" y="3826932"/>
            <a:ext cx="1208437" cy="6406"/>
          </a:xfrm>
          <a:prstGeom prst="line">
            <a:avLst/>
          </a:prstGeom>
          <a:ln w="50800">
            <a:solidFill>
              <a:schemeClr val="tx1"/>
            </a:solidFill>
            <a:round/>
            <a:headEnd type="stealt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2267502" y="2268985"/>
            <a:ext cx="535486" cy="684174"/>
          </a:xfrm>
          <a:prstGeom prst="line">
            <a:avLst/>
          </a:prstGeom>
          <a:ln w="50800">
            <a:solidFill>
              <a:schemeClr val="tx1"/>
            </a:solidFill>
            <a:round/>
            <a:headEnd type="stealth"/>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0" y="4595711"/>
            <a:ext cx="5061001" cy="523220"/>
          </a:xfrm>
          <a:prstGeom prst="rect">
            <a:avLst/>
          </a:prstGeom>
          <a:solidFill>
            <a:schemeClr val="accent1">
              <a:lumMod val="50000"/>
            </a:schemeClr>
          </a:solidFill>
        </p:spPr>
        <p:txBody>
          <a:bodyPr wrap="none" rtlCol="0">
            <a:spAutoFit/>
          </a:bodyPr>
          <a:lstStyle/>
          <a:p>
            <a:r>
              <a:rPr lang="en-US" sz="2800" b="1" dirty="0">
                <a:solidFill>
                  <a:schemeClr val="bg1"/>
                </a:solidFill>
              </a:rPr>
              <a:t>Possible research questions</a:t>
            </a:r>
            <a:endParaRPr lang="th-TH" sz="2800" b="1" dirty="0">
              <a:solidFill>
                <a:schemeClr val="bg1"/>
              </a:solidFill>
            </a:endParaRPr>
          </a:p>
        </p:txBody>
      </p:sp>
      <p:sp>
        <p:nvSpPr>
          <p:cNvPr id="47" name="TextBox 46"/>
          <p:cNvSpPr txBox="1"/>
          <p:nvPr/>
        </p:nvSpPr>
        <p:spPr>
          <a:xfrm>
            <a:off x="-28576" y="5188803"/>
            <a:ext cx="8569975" cy="830997"/>
          </a:xfrm>
          <a:prstGeom prst="rect">
            <a:avLst/>
          </a:prstGeom>
          <a:noFill/>
        </p:spPr>
        <p:txBody>
          <a:bodyPr wrap="none" rtlCol="0">
            <a:spAutoFit/>
          </a:bodyPr>
          <a:lstStyle/>
          <a:p>
            <a:r>
              <a:rPr lang="en-US" sz="1600" dirty="0"/>
              <a:t>1. How does soil texture, </a:t>
            </a:r>
            <a:r>
              <a:rPr lang="en-US" sz="1600" dirty="0" err="1"/>
              <a:t>landcover</a:t>
            </a:r>
            <a:r>
              <a:rPr lang="en-US" sz="1600" dirty="0"/>
              <a:t> and rainfall influence soil moisture?</a:t>
            </a:r>
          </a:p>
          <a:p>
            <a:r>
              <a:rPr lang="en-US" sz="1600" dirty="0"/>
              <a:t>2. How does soil moisture influence relative humidity, air and soil temperature?</a:t>
            </a:r>
          </a:p>
          <a:p>
            <a:r>
              <a:rPr lang="en-US" sz="1600" dirty="0"/>
              <a:t>3. How does soil moisture from GLOBE compare with soil moisture from the SMAP satellite?</a:t>
            </a:r>
          </a:p>
        </p:txBody>
      </p:sp>
      <p:cxnSp>
        <p:nvCxnSpPr>
          <p:cNvPr id="49" name="Straight Connector 48"/>
          <p:cNvCxnSpPr/>
          <p:nvPr/>
        </p:nvCxnSpPr>
        <p:spPr>
          <a:xfrm>
            <a:off x="4724400" y="3376749"/>
            <a:ext cx="990788" cy="14607"/>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4648200" y="2983468"/>
            <a:ext cx="1120820" cy="369332"/>
          </a:xfrm>
          <a:prstGeom prst="rect">
            <a:avLst/>
          </a:prstGeom>
          <a:noFill/>
        </p:spPr>
        <p:txBody>
          <a:bodyPr wrap="none" rtlCol="0">
            <a:spAutoFit/>
          </a:bodyPr>
          <a:lstStyle/>
          <a:p>
            <a:r>
              <a:rPr lang="en-US" sz="1800" dirty="0"/>
              <a:t>Influence</a:t>
            </a:r>
          </a:p>
        </p:txBody>
      </p:sp>
      <p:cxnSp>
        <p:nvCxnSpPr>
          <p:cNvPr id="62" name="Straight Connector 61"/>
          <p:cNvCxnSpPr/>
          <p:nvPr/>
        </p:nvCxnSpPr>
        <p:spPr>
          <a:xfrm>
            <a:off x="4724400" y="3581400"/>
            <a:ext cx="990788" cy="6366"/>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9" name="Picture 58"/>
          <p:cNvPicPr>
            <a:picLocks noChangeAspect="1"/>
          </p:cNvPicPr>
          <p:nvPr/>
        </p:nvPicPr>
        <p:blipFill>
          <a:blip r:embed="rId6"/>
          <a:stretch>
            <a:fillRect/>
          </a:stretch>
        </p:blipFill>
        <p:spPr>
          <a:xfrm>
            <a:off x="7069421" y="1492480"/>
            <a:ext cx="1928951" cy="1413582"/>
          </a:xfrm>
          <a:prstGeom prst="rect">
            <a:avLst/>
          </a:prstGeom>
          <a:ln>
            <a:noFill/>
          </a:ln>
          <a:effectLst>
            <a:outerShdw blurRad="292100" dist="139700" dir="2700000" algn="tl" rotWithShape="0">
              <a:srgbClr val="333333">
                <a:alpha val="65000"/>
              </a:srgbClr>
            </a:outerShdw>
          </a:effectLst>
        </p:spPr>
      </p:pic>
      <p:sp>
        <p:nvSpPr>
          <p:cNvPr id="196" name="TextBox 195"/>
          <p:cNvSpPr txBox="1"/>
          <p:nvPr/>
        </p:nvSpPr>
        <p:spPr>
          <a:xfrm>
            <a:off x="7292840" y="1217425"/>
            <a:ext cx="1622560" cy="338554"/>
          </a:xfrm>
          <a:prstGeom prst="rect">
            <a:avLst/>
          </a:prstGeom>
          <a:noFill/>
        </p:spPr>
        <p:txBody>
          <a:bodyPr wrap="none" rtlCol="0">
            <a:spAutoFit/>
          </a:bodyPr>
          <a:lstStyle/>
          <a:p>
            <a:r>
              <a:rPr lang="en-US" sz="1600" b="1" dirty="0"/>
              <a:t>SMAP Satellite</a:t>
            </a:r>
          </a:p>
        </p:txBody>
      </p:sp>
    </p:spTree>
    <p:extLst>
      <p:ext uri="{BB962C8B-B14F-4D97-AF65-F5344CB8AC3E}">
        <p14:creationId xmlns:p14="http://schemas.microsoft.com/office/powerpoint/2010/main" val="3350631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508554" y="847023"/>
            <a:ext cx="8221978" cy="5524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9B2600"/>
              </a:buClr>
              <a:buSzPts val="3240"/>
              <a:buFont typeface="Arial"/>
              <a:buNone/>
            </a:pPr>
            <a:r>
              <a:rPr lang="en-US" sz="2800" b="1" dirty="0">
                <a:solidFill>
                  <a:srgbClr val="002060"/>
                </a:solidFill>
              </a:rPr>
              <a:t>Weather Bundling</a:t>
            </a:r>
            <a:endParaRPr sz="2800" b="1" i="0" u="none" strike="noStrike" cap="none" dirty="0">
              <a:solidFill>
                <a:srgbClr val="002060"/>
              </a:solidFill>
              <a:sym typeface="Arial"/>
            </a:endParaRPr>
          </a:p>
        </p:txBody>
      </p:sp>
      <p:graphicFrame>
        <p:nvGraphicFramePr>
          <p:cNvPr id="2" name="Diagram 1"/>
          <p:cNvGraphicFramePr/>
          <p:nvPr>
            <p:extLst>
              <p:ext uri="{D42A27DB-BD31-4B8C-83A1-F6EECF244321}">
                <p14:modId xmlns:p14="http://schemas.microsoft.com/office/powerpoint/2010/main" val="3585641742"/>
              </p:ext>
            </p:extLst>
          </p:nvPr>
        </p:nvGraphicFramePr>
        <p:xfrm>
          <a:off x="1524000" y="18034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9" name="Group 8"/>
          <p:cNvGrpSpPr/>
          <p:nvPr/>
        </p:nvGrpSpPr>
        <p:grpSpPr>
          <a:xfrm>
            <a:off x="4525189" y="2913357"/>
            <a:ext cx="1143000" cy="1143000"/>
            <a:chOff x="3390901" y="1531194"/>
            <a:chExt cx="1143000" cy="1143000"/>
          </a:xfrm>
          <a:solidFill>
            <a:schemeClr val="bg2">
              <a:lumMod val="75000"/>
            </a:schemeClr>
          </a:solidFill>
        </p:grpSpPr>
        <p:sp>
          <p:nvSpPr>
            <p:cNvPr id="10" name="Oval 9"/>
            <p:cNvSpPr/>
            <p:nvPr/>
          </p:nvSpPr>
          <p:spPr>
            <a:xfrm>
              <a:off x="3390901" y="1531194"/>
              <a:ext cx="1143000" cy="1143000"/>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Oval 4"/>
            <p:cNvSpPr txBox="1"/>
            <p:nvPr/>
          </p:nvSpPr>
          <p:spPr>
            <a:xfrm>
              <a:off x="3558289" y="1671779"/>
              <a:ext cx="808224" cy="8082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t>Relative Humidity</a:t>
              </a:r>
            </a:p>
          </p:txBody>
        </p:sp>
      </p:grpSp>
      <p:sp>
        <p:nvSpPr>
          <p:cNvPr id="12" name="Down Arrow 11"/>
          <p:cNvSpPr/>
          <p:nvPr/>
        </p:nvSpPr>
        <p:spPr>
          <a:xfrm rot="17544514">
            <a:off x="995918" y="1588474"/>
            <a:ext cx="1497057" cy="904081"/>
          </a:xfrm>
          <a:prstGeom prst="downArrow">
            <a:avLst/>
          </a:prstGeom>
          <a:solidFill>
            <a:schemeClr val="accent2"/>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US" sz="1200" dirty="0">
              <a:solidFill>
                <a:schemeClr val="bg1"/>
              </a:solidFill>
            </a:endParaRPr>
          </a:p>
          <a:p>
            <a:r>
              <a:rPr lang="en-US" sz="1200" dirty="0">
                <a:solidFill>
                  <a:schemeClr val="bg1"/>
                </a:solidFill>
              </a:rPr>
              <a:t>Climate</a:t>
            </a:r>
            <a:endParaRPr lang="el-GR" sz="1200" dirty="0">
              <a:solidFill>
                <a:schemeClr val="bg1"/>
              </a:solidFill>
            </a:endParaRPr>
          </a:p>
        </p:txBody>
      </p:sp>
      <p:sp>
        <p:nvSpPr>
          <p:cNvPr id="16" name="TextBox 15"/>
          <p:cNvSpPr txBox="1"/>
          <p:nvPr/>
        </p:nvSpPr>
        <p:spPr>
          <a:xfrm>
            <a:off x="6862713" y="865807"/>
            <a:ext cx="2173287" cy="1754326"/>
          </a:xfrm>
          <a:prstGeom prst="rect">
            <a:avLst/>
          </a:prstGeom>
          <a:solidFill>
            <a:schemeClr val="accent1">
              <a:lumMod val="40000"/>
              <a:lumOff val="60000"/>
            </a:schemeClr>
          </a:solidFill>
        </p:spPr>
        <p:txBody>
          <a:bodyPr wrap="none" rtlCol="0">
            <a:spAutoFit/>
          </a:bodyPr>
          <a:lstStyle/>
          <a:p>
            <a:r>
              <a:rPr lang="en-US" dirty="0"/>
              <a:t>Atmosphere Protocol</a:t>
            </a:r>
          </a:p>
          <a:p>
            <a:pPr marL="285750" indent="-285750">
              <a:buFont typeface="Wingdings" panose="05000000000000000000" pitchFamily="2" charset="2"/>
              <a:buChar char="ü"/>
            </a:pPr>
            <a:r>
              <a:rPr lang="en-US" dirty="0"/>
              <a:t>Air Temperature</a:t>
            </a:r>
          </a:p>
          <a:p>
            <a:pPr marL="285750" indent="-285750">
              <a:buFont typeface="Wingdings" panose="05000000000000000000" pitchFamily="2" charset="2"/>
              <a:buChar char="ü"/>
            </a:pPr>
            <a:r>
              <a:rPr lang="en-US" dirty="0"/>
              <a:t>Relative Humidity</a:t>
            </a:r>
          </a:p>
          <a:p>
            <a:pPr marL="285750" indent="-285750">
              <a:buFont typeface="Wingdings" panose="05000000000000000000" pitchFamily="2" charset="2"/>
              <a:buChar char="ü"/>
            </a:pPr>
            <a:r>
              <a:rPr lang="en-US" dirty="0"/>
              <a:t>Precipitation</a:t>
            </a:r>
          </a:p>
          <a:p>
            <a:pPr marL="285750" indent="-285750">
              <a:buFont typeface="Wingdings" panose="05000000000000000000" pitchFamily="2" charset="2"/>
              <a:buChar char="ü"/>
            </a:pPr>
            <a:r>
              <a:rPr lang="en-US" dirty="0"/>
              <a:t>Clouds</a:t>
            </a:r>
          </a:p>
          <a:p>
            <a:pPr marL="285750" indent="-285750">
              <a:buFont typeface="Wingdings" panose="05000000000000000000" pitchFamily="2" charset="2"/>
              <a:buChar char="ü"/>
            </a:pPr>
            <a:r>
              <a:rPr lang="en-US" dirty="0"/>
              <a:t>Winds</a:t>
            </a:r>
          </a:p>
        </p:txBody>
      </p:sp>
      <p:sp>
        <p:nvSpPr>
          <p:cNvPr id="17" name="TextBox 16"/>
          <p:cNvSpPr txBox="1"/>
          <p:nvPr/>
        </p:nvSpPr>
        <p:spPr>
          <a:xfrm>
            <a:off x="7089601" y="5048074"/>
            <a:ext cx="1776448" cy="738664"/>
          </a:xfrm>
          <a:prstGeom prst="rect">
            <a:avLst/>
          </a:prstGeom>
          <a:solidFill>
            <a:schemeClr val="accent1">
              <a:lumMod val="40000"/>
              <a:lumOff val="60000"/>
            </a:schemeClr>
          </a:solidFill>
        </p:spPr>
        <p:txBody>
          <a:bodyPr wrap="none" rtlCol="0">
            <a:spAutoFit/>
          </a:bodyPr>
          <a:lstStyle/>
          <a:p>
            <a:endParaRPr lang="en-US" dirty="0"/>
          </a:p>
          <a:p>
            <a:r>
              <a:rPr lang="en-US" dirty="0"/>
              <a:t>Land cover Protocol</a:t>
            </a:r>
          </a:p>
          <a:p>
            <a:endParaRPr lang="en-US" dirty="0"/>
          </a:p>
        </p:txBody>
      </p:sp>
      <p:cxnSp>
        <p:nvCxnSpPr>
          <p:cNvPr id="14" name="Straight Connector 13"/>
          <p:cNvCxnSpPr/>
          <p:nvPr/>
        </p:nvCxnSpPr>
        <p:spPr>
          <a:xfrm flipV="1">
            <a:off x="5426777" y="1330227"/>
            <a:ext cx="1516277" cy="514384"/>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nvGrpSpPr>
          <p:cNvPr id="22" name="Group 21"/>
          <p:cNvGrpSpPr/>
          <p:nvPr/>
        </p:nvGrpSpPr>
        <p:grpSpPr>
          <a:xfrm>
            <a:off x="3476543" y="3137543"/>
            <a:ext cx="1143000" cy="1116407"/>
            <a:chOff x="3374600" y="1095497"/>
            <a:chExt cx="1143000" cy="1143000"/>
          </a:xfrm>
          <a:solidFill>
            <a:schemeClr val="tx2">
              <a:lumMod val="75000"/>
            </a:schemeClr>
          </a:solidFill>
        </p:grpSpPr>
        <p:sp>
          <p:nvSpPr>
            <p:cNvPr id="24" name="Oval 23"/>
            <p:cNvSpPr/>
            <p:nvPr/>
          </p:nvSpPr>
          <p:spPr>
            <a:xfrm>
              <a:off x="3374600" y="1095497"/>
              <a:ext cx="1143000" cy="1143000"/>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4"/>
            <p:cNvSpPr txBox="1"/>
            <p:nvPr/>
          </p:nvSpPr>
          <p:spPr>
            <a:xfrm>
              <a:off x="3531236" y="1295392"/>
              <a:ext cx="808224" cy="8082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t> Clouds</a:t>
              </a:r>
            </a:p>
          </p:txBody>
        </p:sp>
      </p:grpSp>
      <p:grpSp>
        <p:nvGrpSpPr>
          <p:cNvPr id="30" name="Group 29"/>
          <p:cNvGrpSpPr/>
          <p:nvPr/>
        </p:nvGrpSpPr>
        <p:grpSpPr>
          <a:xfrm>
            <a:off x="4727567" y="3898724"/>
            <a:ext cx="1143000" cy="972724"/>
            <a:chOff x="1854562" y="294130"/>
            <a:chExt cx="1143000" cy="1143000"/>
          </a:xfrm>
          <a:solidFill>
            <a:schemeClr val="accent2">
              <a:lumMod val="75000"/>
            </a:schemeClr>
          </a:solidFill>
        </p:grpSpPr>
        <p:sp>
          <p:nvSpPr>
            <p:cNvPr id="31" name="Oval 30"/>
            <p:cNvSpPr/>
            <p:nvPr/>
          </p:nvSpPr>
          <p:spPr>
            <a:xfrm>
              <a:off x="1854562" y="294130"/>
              <a:ext cx="1143000" cy="1143000"/>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2" name="Oval 4"/>
            <p:cNvSpPr/>
            <p:nvPr/>
          </p:nvSpPr>
          <p:spPr>
            <a:xfrm>
              <a:off x="1995399" y="401665"/>
              <a:ext cx="808224" cy="80822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  Land cover </a:t>
              </a:r>
            </a:p>
            <a:p>
              <a:pPr lvl="0" algn="ctr" defTabSz="488950">
                <a:lnSpc>
                  <a:spcPct val="90000"/>
                </a:lnSpc>
                <a:spcBef>
                  <a:spcPct val="0"/>
                </a:spcBef>
                <a:spcAft>
                  <a:spcPct val="35000"/>
                </a:spcAft>
              </a:pPr>
              <a:r>
                <a:rPr lang="en-US" sz="1100" kern="1200" dirty="0"/>
                <a:t>Topography</a:t>
              </a:r>
            </a:p>
          </p:txBody>
        </p:sp>
      </p:grpSp>
      <p:sp>
        <p:nvSpPr>
          <p:cNvPr id="34" name="Oval 33"/>
          <p:cNvSpPr/>
          <p:nvPr/>
        </p:nvSpPr>
        <p:spPr>
          <a:xfrm>
            <a:off x="3616388" y="4196942"/>
            <a:ext cx="1225445" cy="879156"/>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sz="1200" dirty="0"/>
              <a:t>   </a:t>
            </a:r>
            <a:r>
              <a:rPr lang="en-US" sz="1200" dirty="0" err="1"/>
              <a:t>Preci-pitation</a:t>
            </a:r>
            <a:endParaRPr lang="el-GR" sz="1200" dirty="0"/>
          </a:p>
        </p:txBody>
      </p:sp>
      <p:sp>
        <p:nvSpPr>
          <p:cNvPr id="8" name="TextBox 7"/>
          <p:cNvSpPr txBox="1"/>
          <p:nvPr/>
        </p:nvSpPr>
        <p:spPr>
          <a:xfrm>
            <a:off x="3564311" y="5391788"/>
            <a:ext cx="255198" cy="400110"/>
          </a:xfrm>
          <a:prstGeom prst="rect">
            <a:avLst/>
          </a:prstGeom>
          <a:noFill/>
        </p:spPr>
        <p:txBody>
          <a:bodyPr wrap="none" rtlCol="0">
            <a:spAutoFit/>
          </a:bodyPr>
          <a:lstStyle/>
          <a:p>
            <a:r>
              <a:rPr lang="en-US" sz="2000" b="1" dirty="0"/>
              <a:t> </a:t>
            </a:r>
            <a:endParaRPr lang="el-GR" sz="2000" b="1" dirty="0"/>
          </a:p>
        </p:txBody>
      </p:sp>
      <p:cxnSp>
        <p:nvCxnSpPr>
          <p:cNvPr id="39" name="Straight Connector 38"/>
          <p:cNvCxnSpPr/>
          <p:nvPr/>
        </p:nvCxnSpPr>
        <p:spPr>
          <a:xfrm flipH="1" flipV="1">
            <a:off x="5389731" y="4539135"/>
            <a:ext cx="1699870" cy="623599"/>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0" name="Oval 39"/>
          <p:cNvSpPr/>
          <p:nvPr/>
        </p:nvSpPr>
        <p:spPr>
          <a:xfrm>
            <a:off x="5492270" y="2248581"/>
            <a:ext cx="1143000" cy="1116407"/>
          </a:xfrm>
          <a:prstGeom prst="ellipse">
            <a:avLst/>
          </a:prstGeom>
          <a:solidFill>
            <a:schemeClr val="accent2">
              <a:lumMod val="60000"/>
              <a:lumOff val="40000"/>
            </a:schemeClr>
          </a:solidFill>
          <a:effectLst>
            <a:glow rad="101600">
              <a:schemeClr val="accent2">
                <a:satMod val="175000"/>
                <a:alpha val="40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a:p>
            <a:r>
              <a:rPr lang="en-US" dirty="0"/>
              <a:t>  Wind</a:t>
            </a:r>
            <a:endParaRPr lang="el-GR" dirty="0"/>
          </a:p>
        </p:txBody>
      </p:sp>
      <p:sp>
        <p:nvSpPr>
          <p:cNvPr id="18" name="AutoShape 2" descr="Image result for wind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226" name="Picture 2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16609" y="2795526"/>
            <a:ext cx="2020471" cy="1624373"/>
          </a:xfrm>
          <a:prstGeom prst="rect">
            <a:avLst/>
          </a:prstGeom>
        </p:spPr>
      </p:pic>
      <p:pic>
        <p:nvPicPr>
          <p:cNvPr id="228" name="Picture 2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6854" y="4317854"/>
            <a:ext cx="2039135" cy="1698423"/>
          </a:xfrm>
          <a:prstGeom prst="rect">
            <a:avLst/>
          </a:prstGeom>
        </p:spPr>
      </p:pic>
      <p:pic>
        <p:nvPicPr>
          <p:cNvPr id="229" name="Picture 2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81259" y="2795526"/>
            <a:ext cx="1911744" cy="1403337"/>
          </a:xfrm>
          <a:prstGeom prst="rect">
            <a:avLst/>
          </a:prstGeom>
        </p:spPr>
      </p:pic>
    </p:spTree>
    <p:extLst>
      <p:ext uri="{BB962C8B-B14F-4D97-AF65-F5344CB8AC3E}">
        <p14:creationId xmlns:p14="http://schemas.microsoft.com/office/powerpoint/2010/main" val="1435079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F493FE2-69D8-402F-8FD6-18BDD6869C13}"/>
              </a:ext>
            </a:extLst>
          </p:cNvPr>
          <p:cNvSpPr>
            <a:spLocks noGrp="1"/>
          </p:cNvSpPr>
          <p:nvPr>
            <p:ph type="body" idx="10"/>
          </p:nvPr>
        </p:nvSpPr>
        <p:spPr>
          <a:xfrm>
            <a:off x="731606" y="700990"/>
            <a:ext cx="7880903" cy="479286"/>
          </a:xfrm>
        </p:spPr>
        <p:txBody>
          <a:bodyPr/>
          <a:lstStyle/>
          <a:p>
            <a:r>
              <a:rPr lang="en-CA" sz="2000" dirty="0"/>
              <a:t>Workshop Agenda</a:t>
            </a:r>
          </a:p>
        </p:txBody>
      </p:sp>
      <p:graphicFrame>
        <p:nvGraphicFramePr>
          <p:cNvPr id="7" name="Content Placeholder 6">
            <a:extLst>
              <a:ext uri="{FF2B5EF4-FFF2-40B4-BE49-F238E27FC236}">
                <a16:creationId xmlns:a16="http://schemas.microsoft.com/office/drawing/2014/main" id="{7995E394-2889-4454-AE53-298F56BEDF19}"/>
              </a:ext>
            </a:extLst>
          </p:cNvPr>
          <p:cNvGraphicFramePr>
            <a:graphicFrameLocks noGrp="1"/>
          </p:cNvGraphicFramePr>
          <p:nvPr>
            <p:ph idx="1"/>
            <p:extLst>
              <p:ext uri="{D42A27DB-BD31-4B8C-83A1-F6EECF244321}">
                <p14:modId xmlns:p14="http://schemas.microsoft.com/office/powerpoint/2010/main" val="42187309"/>
              </p:ext>
            </p:extLst>
          </p:nvPr>
        </p:nvGraphicFramePr>
        <p:xfrm>
          <a:off x="1742005" y="1352711"/>
          <a:ext cx="5386939" cy="4313238"/>
        </p:xfrm>
        <a:graphic>
          <a:graphicData uri="http://schemas.openxmlformats.org/drawingml/2006/table">
            <a:tbl>
              <a:tblPr firstRow="1" firstCol="1" bandRow="1"/>
              <a:tblGrid>
                <a:gridCol w="865047">
                  <a:extLst>
                    <a:ext uri="{9D8B030D-6E8A-4147-A177-3AD203B41FA5}">
                      <a16:colId xmlns:a16="http://schemas.microsoft.com/office/drawing/2014/main" val="3078306864"/>
                    </a:ext>
                  </a:extLst>
                </a:gridCol>
                <a:gridCol w="4521892">
                  <a:extLst>
                    <a:ext uri="{9D8B030D-6E8A-4147-A177-3AD203B41FA5}">
                      <a16:colId xmlns:a16="http://schemas.microsoft.com/office/drawing/2014/main" val="1112709976"/>
                    </a:ext>
                  </a:extLst>
                </a:gridCol>
              </a:tblGrid>
              <a:tr h="998607">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10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Welcome and Introduction</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Where are you located? Describe your community (e.g., urban, rural, arid, tropics etc.).</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types of questions/topics are relevant to you, your community, your students?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Which protocols have you done?</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8122828"/>
                  </a:ext>
                </a:extLst>
              </a:tr>
              <a:tr h="327245">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10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Earth as a System </a:t>
                      </a:r>
                      <a:r>
                        <a:rPr lang="en-CA" sz="1000" b="1" dirty="0">
                          <a:effectLst/>
                          <a:latin typeface="Arial" panose="020B0604020202020204" pitchFamily="34" charset="0"/>
                          <a:ea typeface="Calibri" panose="020F0502020204030204" pitchFamily="34" charset="0"/>
                          <a:cs typeface="Times New Roman" panose="02020603050405020304" pitchFamily="18" charset="0"/>
                        </a:rPr>
                        <a:t>Overview</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Spheres, processes, cycles, reservoirs, flows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6373431"/>
                  </a:ext>
                </a:extLst>
              </a:tr>
              <a:tr h="159404">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10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a:effectLst/>
                          <a:latin typeface="Arial" panose="020B0604020202020204" pitchFamily="34" charset="0"/>
                          <a:ea typeface="Calibri" panose="020F0502020204030204" pitchFamily="34" charset="0"/>
                          <a:cs typeface="Times New Roman" panose="02020603050405020304" pitchFamily="18" charset="0"/>
                        </a:rPr>
                        <a:t>Overview of the Bundles</a:t>
                      </a:r>
                      <a:r>
                        <a:rPr lang="en-US" sz="1000">
                          <a:effectLst/>
                          <a:latin typeface="Arial" panose="020B0604020202020204" pitchFamily="34" charset="0"/>
                          <a:ea typeface="Calibri" panose="020F0502020204030204" pitchFamily="34" charset="0"/>
                          <a:cs typeface="Times New Roman" panose="02020603050405020304" pitchFamily="18" charset="0"/>
                        </a:rPr>
                        <a:t> (2 minutes each)</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4554143"/>
                  </a:ext>
                </a:extLst>
              </a:tr>
              <a:tr h="1502129">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30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Thematic bundle Earth as a system </a:t>
                      </a:r>
                      <a:r>
                        <a:rPr lang="en-US" sz="1000" dirty="0">
                          <a:effectLst/>
                          <a:latin typeface="Arial" panose="020B0604020202020204" pitchFamily="34" charset="0"/>
                          <a:ea typeface="Calibri" panose="020F0502020204030204" pitchFamily="34" charset="0"/>
                          <a:cs typeface="Times New Roman" panose="02020603050405020304" pitchFamily="18" charset="0"/>
                        </a:rPr>
                        <a:t>(Select a group by bundle theme)</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types of questions would your community examine with the selected bundle?</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Develop an Earth system diagram and identify how the combined use of the protocols within the same thematic bundle may support the question.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Assess the potential of the integrated approach as supported by the selected thematic bundle as compared to the use of stand-alone protocols.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5756751"/>
                  </a:ext>
                </a:extLst>
              </a:tr>
              <a:tr h="495086">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15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a:effectLst/>
                          <a:latin typeface="Arial" panose="020B0604020202020204" pitchFamily="34" charset="0"/>
                          <a:ea typeface="Calibri" panose="020F0502020204030204" pitchFamily="34" charset="0"/>
                          <a:cs typeface="Times New Roman" panose="02020603050405020304" pitchFamily="18" charset="0"/>
                        </a:rPr>
                        <a:t>Gallery Walk</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a:effectLst/>
                          <a:latin typeface="Arial" panose="020B0604020202020204" pitchFamily="34" charset="0"/>
                          <a:ea typeface="Calibri" panose="020F0502020204030204" pitchFamily="34" charset="0"/>
                          <a:cs typeface="Times New Roman" panose="02020603050405020304" pitchFamily="18" charset="0"/>
                        </a:rPr>
                        <a:t>Walk around and examine the diagrams for other groups. With post-its, write down suggestions or questions about the diagrams.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7048584"/>
                  </a:ext>
                </a:extLst>
              </a:tr>
              <a:tr h="830767">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15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Reflection and Wrap-up</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Reconvene in your group, look at the comments on the post-its, and think about ways you would revise the diagram and implement in your community</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Final thoughts and wrap-up</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9605298"/>
                  </a:ext>
                </a:extLst>
              </a:tr>
            </a:tbl>
          </a:graphicData>
        </a:graphic>
      </p:graphicFrame>
    </p:spTree>
    <p:extLst>
      <p:ext uri="{BB962C8B-B14F-4D97-AF65-F5344CB8AC3E}">
        <p14:creationId xmlns:p14="http://schemas.microsoft.com/office/powerpoint/2010/main" val="607075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EB1F5-1B8B-475F-8559-F87757620CFD}"/>
              </a:ext>
            </a:extLst>
          </p:cNvPr>
          <p:cNvSpPr>
            <a:spLocks noGrp="1"/>
          </p:cNvSpPr>
          <p:nvPr>
            <p:ph type="title"/>
          </p:nvPr>
        </p:nvSpPr>
        <p:spPr>
          <a:xfrm>
            <a:off x="508554" y="961886"/>
            <a:ext cx="8221978" cy="574001"/>
          </a:xfrm>
        </p:spPr>
        <p:txBody>
          <a:bodyPr>
            <a:normAutofit fontScale="90000"/>
          </a:bodyPr>
          <a:lstStyle/>
          <a:p>
            <a:r>
              <a:rPr lang="en-US" dirty="0"/>
              <a:t>Thematic bundle Earth as a system</a:t>
            </a:r>
            <a:r>
              <a:rPr lang="en-CA" dirty="0"/>
              <a:t> </a:t>
            </a:r>
            <a:br>
              <a:rPr lang="en-CA" dirty="0"/>
            </a:br>
            <a:r>
              <a:rPr lang="en-CA" sz="2700" dirty="0"/>
              <a:t>(30 minutes)</a:t>
            </a:r>
          </a:p>
        </p:txBody>
      </p:sp>
      <p:sp>
        <p:nvSpPr>
          <p:cNvPr id="3" name="Text Placeholder 2">
            <a:extLst>
              <a:ext uri="{FF2B5EF4-FFF2-40B4-BE49-F238E27FC236}">
                <a16:creationId xmlns:a16="http://schemas.microsoft.com/office/drawing/2014/main" id="{2FF60672-7AEE-4AEB-8C30-7C3A20C20578}"/>
              </a:ext>
            </a:extLst>
          </p:cNvPr>
          <p:cNvSpPr>
            <a:spLocks noGrp="1"/>
          </p:cNvSpPr>
          <p:nvPr>
            <p:ph type="body" idx="1"/>
          </p:nvPr>
        </p:nvSpPr>
        <p:spPr>
          <a:xfrm>
            <a:off x="501927" y="1812180"/>
            <a:ext cx="8221978" cy="3925156"/>
          </a:xfrm>
        </p:spPr>
        <p:txBody>
          <a:bodyPr>
            <a:normAutofit fontScale="70000" lnSpcReduction="20000"/>
          </a:bodyPr>
          <a:lstStyle/>
          <a:p>
            <a:pPr marL="685800" lvl="0" indent="-457200">
              <a:buFont typeface="+mj-lt"/>
              <a:buAutoNum type="arabicPeriod"/>
            </a:pPr>
            <a:endParaRPr lang="en-US" dirty="0"/>
          </a:p>
          <a:p>
            <a:pPr marL="685800" lvl="0" indent="-457200">
              <a:buFont typeface="+mj-lt"/>
              <a:buAutoNum type="arabicPeriod"/>
            </a:pPr>
            <a:r>
              <a:rPr lang="en-US" dirty="0"/>
              <a:t>Break into groups by bundle theme.</a:t>
            </a:r>
          </a:p>
          <a:p>
            <a:pPr marL="685800" lvl="0" indent="-457200">
              <a:buFont typeface="+mj-lt"/>
              <a:buAutoNum type="arabicPeriod"/>
            </a:pPr>
            <a:r>
              <a:rPr lang="en-US" dirty="0"/>
              <a:t>As a group, discuss: What types of questions would your community examine with the selected bundle? Select one or more.</a:t>
            </a:r>
          </a:p>
          <a:p>
            <a:pPr marL="1143000" lvl="1" indent="-457200">
              <a:buFont typeface="Arial" panose="020B0604020202020204" pitchFamily="34" charset="0"/>
              <a:buChar char="•"/>
            </a:pPr>
            <a:r>
              <a:rPr lang="en-US" dirty="0"/>
              <a:t>How does water move through the urban environment? Where would flooding occur the most? What factors are causing this?</a:t>
            </a:r>
          </a:p>
          <a:p>
            <a:pPr marL="1143000" lvl="1" indent="-457200">
              <a:buFont typeface="Arial" panose="020B0604020202020204" pitchFamily="34" charset="0"/>
              <a:buChar char="•"/>
            </a:pPr>
            <a:r>
              <a:rPr lang="en-US" dirty="0"/>
              <a:t>How does soil texture, landcover and rainfall influence soil moisture?</a:t>
            </a:r>
          </a:p>
          <a:p>
            <a:pPr marL="1143000" lvl="1" indent="-457200">
              <a:buFont typeface="Arial" panose="020B0604020202020204" pitchFamily="34" charset="0"/>
              <a:buChar char="•"/>
            </a:pPr>
            <a:r>
              <a:rPr lang="en-US" dirty="0"/>
              <a:t>Are there more mosquitoes at certain times of the year? When and how come?</a:t>
            </a:r>
          </a:p>
          <a:p>
            <a:pPr marL="1143000" lvl="1" indent="-457200">
              <a:buFont typeface="Arial" panose="020B0604020202020204" pitchFamily="34" charset="0"/>
              <a:buChar char="•"/>
            </a:pPr>
            <a:r>
              <a:rPr lang="en-US" dirty="0"/>
              <a:t>Where and how much El Nino affects your area? </a:t>
            </a:r>
            <a:endParaRPr lang="en-CA" dirty="0"/>
          </a:p>
          <a:p>
            <a:pPr marL="685800" lvl="0" indent="-457200">
              <a:buFont typeface="+mj-lt"/>
              <a:buAutoNum type="arabicPeriod"/>
            </a:pPr>
            <a:r>
              <a:rPr lang="en-US" dirty="0"/>
              <a:t>Using the poster paper and markers, develop an Earth system diagram and identify how the combined use of the protocols within the same thematic bundle may support the question. </a:t>
            </a:r>
            <a:endParaRPr lang="en-CA" dirty="0"/>
          </a:p>
          <a:p>
            <a:pPr marL="685800" indent="-457200">
              <a:buFont typeface="+mj-lt"/>
              <a:buAutoNum type="arabicPeriod"/>
            </a:pPr>
            <a:r>
              <a:rPr lang="en-US" dirty="0"/>
              <a:t>Assess the potential of the integrated approach as supported by the selected thematic bundle as compared to the use of stand alone protocols.</a:t>
            </a:r>
            <a:endParaRPr lang="en-CA" dirty="0"/>
          </a:p>
        </p:txBody>
      </p:sp>
    </p:spTree>
    <p:extLst>
      <p:ext uri="{BB962C8B-B14F-4D97-AF65-F5344CB8AC3E}">
        <p14:creationId xmlns:p14="http://schemas.microsoft.com/office/powerpoint/2010/main" val="2631196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255E0-B52C-46EF-AD2F-AA7BB8F7448D}"/>
              </a:ext>
            </a:extLst>
          </p:cNvPr>
          <p:cNvSpPr>
            <a:spLocks noGrp="1"/>
          </p:cNvSpPr>
          <p:nvPr>
            <p:ph type="title"/>
          </p:nvPr>
        </p:nvSpPr>
        <p:spPr>
          <a:xfrm>
            <a:off x="508554" y="1057164"/>
            <a:ext cx="8221978" cy="552407"/>
          </a:xfrm>
        </p:spPr>
        <p:txBody>
          <a:bodyPr>
            <a:normAutofit fontScale="90000"/>
          </a:bodyPr>
          <a:lstStyle/>
          <a:p>
            <a:r>
              <a:rPr lang="en-CA" dirty="0"/>
              <a:t>Gallery Walk and Reflection </a:t>
            </a:r>
            <a:r>
              <a:rPr lang="en-CA" sz="2700" dirty="0"/>
              <a:t>(30 minutes)</a:t>
            </a:r>
          </a:p>
        </p:txBody>
      </p:sp>
      <p:sp>
        <p:nvSpPr>
          <p:cNvPr id="5" name="Content Placeholder 4">
            <a:extLst>
              <a:ext uri="{FF2B5EF4-FFF2-40B4-BE49-F238E27FC236}">
                <a16:creationId xmlns:a16="http://schemas.microsoft.com/office/drawing/2014/main" id="{41F4F442-1DFD-4556-83EC-4FA455306C1B}"/>
              </a:ext>
            </a:extLst>
          </p:cNvPr>
          <p:cNvSpPr>
            <a:spLocks noGrp="1"/>
          </p:cNvSpPr>
          <p:nvPr>
            <p:ph idx="1"/>
          </p:nvPr>
        </p:nvSpPr>
        <p:spPr>
          <a:xfrm>
            <a:off x="461011" y="1875680"/>
            <a:ext cx="8221978" cy="3925156"/>
          </a:xfrm>
        </p:spPr>
        <p:txBody>
          <a:bodyPr/>
          <a:lstStyle/>
          <a:p>
            <a:pPr marL="342900" indent="-342900">
              <a:buFont typeface="Arial" panose="020B0604020202020204" pitchFamily="34" charset="0"/>
              <a:buChar char="•"/>
            </a:pPr>
            <a:r>
              <a:rPr lang="en-US" dirty="0"/>
              <a:t>Walk around to see the diagrams for other groups. With post-its, write down suggestions or questions about the diagrams.</a:t>
            </a:r>
          </a:p>
          <a:p>
            <a:pPr marL="342900" indent="-342900">
              <a:buFont typeface="Arial" panose="020B0604020202020204" pitchFamily="34" charset="0"/>
              <a:buChar char="•"/>
            </a:pPr>
            <a:r>
              <a:rPr lang="en-US" dirty="0"/>
              <a:t>Go back to your group, look at the comments on the post-its, and think about ways you would revise the diagram and implement in your community.</a:t>
            </a:r>
          </a:p>
          <a:p>
            <a:pPr marL="342900" indent="-342900">
              <a:buFont typeface="Arial" panose="020B0604020202020204" pitchFamily="34" charset="0"/>
              <a:buChar char="•"/>
            </a:pPr>
            <a:r>
              <a:rPr lang="en-US" dirty="0"/>
              <a:t>Final thoughts?</a:t>
            </a:r>
            <a:endParaRPr lang="en-CA" dirty="0"/>
          </a:p>
          <a:p>
            <a:pPr marL="342900" indent="-342900">
              <a:buFont typeface="Arial" panose="020B0604020202020204" pitchFamily="34" charset="0"/>
              <a:buChar char="•"/>
            </a:pPr>
            <a:endParaRPr lang="en-CA" dirty="0"/>
          </a:p>
          <a:p>
            <a:endParaRPr lang="en-CA" dirty="0"/>
          </a:p>
        </p:txBody>
      </p:sp>
    </p:spTree>
    <p:extLst>
      <p:ext uri="{BB962C8B-B14F-4D97-AF65-F5344CB8AC3E}">
        <p14:creationId xmlns:p14="http://schemas.microsoft.com/office/powerpoint/2010/main" val="310038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F493FE2-69D8-402F-8FD6-18BDD6869C13}"/>
              </a:ext>
            </a:extLst>
          </p:cNvPr>
          <p:cNvSpPr>
            <a:spLocks noGrp="1"/>
          </p:cNvSpPr>
          <p:nvPr>
            <p:ph type="body" idx="10"/>
          </p:nvPr>
        </p:nvSpPr>
        <p:spPr>
          <a:xfrm>
            <a:off x="731606" y="700990"/>
            <a:ext cx="7880903" cy="479286"/>
          </a:xfrm>
        </p:spPr>
        <p:txBody>
          <a:bodyPr/>
          <a:lstStyle/>
          <a:p>
            <a:r>
              <a:rPr lang="en-CA" sz="2000" dirty="0"/>
              <a:t>Workshop Agenda</a:t>
            </a:r>
          </a:p>
        </p:txBody>
      </p:sp>
      <p:graphicFrame>
        <p:nvGraphicFramePr>
          <p:cNvPr id="7" name="Content Placeholder 6">
            <a:extLst>
              <a:ext uri="{FF2B5EF4-FFF2-40B4-BE49-F238E27FC236}">
                <a16:creationId xmlns:a16="http://schemas.microsoft.com/office/drawing/2014/main" id="{7995E394-2889-4454-AE53-298F56BEDF19}"/>
              </a:ext>
            </a:extLst>
          </p:cNvPr>
          <p:cNvGraphicFramePr>
            <a:graphicFrameLocks noGrp="1"/>
          </p:cNvGraphicFramePr>
          <p:nvPr>
            <p:ph idx="1"/>
            <p:extLst>
              <p:ext uri="{D42A27DB-BD31-4B8C-83A1-F6EECF244321}">
                <p14:modId xmlns:p14="http://schemas.microsoft.com/office/powerpoint/2010/main" val="2315374993"/>
              </p:ext>
            </p:extLst>
          </p:nvPr>
        </p:nvGraphicFramePr>
        <p:xfrm>
          <a:off x="1742005" y="1352711"/>
          <a:ext cx="5386939" cy="4313238"/>
        </p:xfrm>
        <a:graphic>
          <a:graphicData uri="http://schemas.openxmlformats.org/drawingml/2006/table">
            <a:tbl>
              <a:tblPr firstRow="1" firstCol="1" bandRow="1"/>
              <a:tblGrid>
                <a:gridCol w="865047">
                  <a:extLst>
                    <a:ext uri="{9D8B030D-6E8A-4147-A177-3AD203B41FA5}">
                      <a16:colId xmlns:a16="http://schemas.microsoft.com/office/drawing/2014/main" val="3078306864"/>
                    </a:ext>
                  </a:extLst>
                </a:gridCol>
                <a:gridCol w="4521892">
                  <a:extLst>
                    <a:ext uri="{9D8B030D-6E8A-4147-A177-3AD203B41FA5}">
                      <a16:colId xmlns:a16="http://schemas.microsoft.com/office/drawing/2014/main" val="1112709976"/>
                    </a:ext>
                  </a:extLst>
                </a:gridCol>
              </a:tblGrid>
              <a:tr h="998607">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10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Welcome and Introduction</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Where are you located? Describe your community (e.g., urban, rural, arid, tropics etc.).</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types of questions/topics are relevant to you, your community, your students?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Which protocols have you done?</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8122828"/>
                  </a:ext>
                </a:extLst>
              </a:tr>
              <a:tr h="327245">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10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Earth as a System </a:t>
                      </a:r>
                      <a:r>
                        <a:rPr lang="en-CA" sz="1000" b="1" dirty="0">
                          <a:effectLst/>
                          <a:latin typeface="Arial" panose="020B0604020202020204" pitchFamily="34" charset="0"/>
                          <a:ea typeface="Calibri" panose="020F0502020204030204" pitchFamily="34" charset="0"/>
                          <a:cs typeface="Times New Roman" panose="02020603050405020304" pitchFamily="18" charset="0"/>
                        </a:rPr>
                        <a:t>Overview</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Spheres, processes, cycles, reservoirs, flows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6373431"/>
                  </a:ext>
                </a:extLst>
              </a:tr>
              <a:tr h="159404">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10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a:effectLst/>
                          <a:latin typeface="Arial" panose="020B0604020202020204" pitchFamily="34" charset="0"/>
                          <a:ea typeface="Calibri" panose="020F0502020204030204" pitchFamily="34" charset="0"/>
                          <a:cs typeface="Times New Roman" panose="02020603050405020304" pitchFamily="18" charset="0"/>
                        </a:rPr>
                        <a:t>Overview of the Bundles</a:t>
                      </a:r>
                      <a:r>
                        <a:rPr lang="en-US" sz="1000">
                          <a:effectLst/>
                          <a:latin typeface="Arial" panose="020B0604020202020204" pitchFamily="34" charset="0"/>
                          <a:ea typeface="Calibri" panose="020F0502020204030204" pitchFamily="34" charset="0"/>
                          <a:cs typeface="Times New Roman" panose="02020603050405020304" pitchFamily="18" charset="0"/>
                        </a:rPr>
                        <a:t> (2 minutes each)</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4554143"/>
                  </a:ext>
                </a:extLst>
              </a:tr>
              <a:tr h="1502129">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30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Thematic bundle Earth as a system </a:t>
                      </a:r>
                      <a:r>
                        <a:rPr lang="en-US" sz="1000" dirty="0">
                          <a:effectLst/>
                          <a:latin typeface="Arial" panose="020B0604020202020204" pitchFamily="34" charset="0"/>
                          <a:ea typeface="Calibri" panose="020F0502020204030204" pitchFamily="34" charset="0"/>
                          <a:cs typeface="Times New Roman" panose="02020603050405020304" pitchFamily="18" charset="0"/>
                        </a:rPr>
                        <a:t>(Select a group by bundle theme)</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types of questions would your community examine with the selected bundle?</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Develop an Earth system diagram and identify how the combined use of the protocols within the same thematic bundle may support the question. </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Assess the potential of the integrated approach as supported by the selected thematic bundle as compared to the use of stand-alone protocols.</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5756751"/>
                  </a:ext>
                </a:extLst>
              </a:tr>
              <a:tr h="495086">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15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a:effectLst/>
                          <a:latin typeface="Arial" panose="020B0604020202020204" pitchFamily="34" charset="0"/>
                          <a:ea typeface="Calibri" panose="020F0502020204030204" pitchFamily="34" charset="0"/>
                          <a:cs typeface="Times New Roman" panose="02020603050405020304" pitchFamily="18" charset="0"/>
                        </a:rPr>
                        <a:t>Gallery Walk</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a:effectLst/>
                          <a:latin typeface="Arial" panose="020B0604020202020204" pitchFamily="34" charset="0"/>
                          <a:ea typeface="Calibri" panose="020F0502020204030204" pitchFamily="34" charset="0"/>
                          <a:cs typeface="Times New Roman" panose="02020603050405020304" pitchFamily="18" charset="0"/>
                        </a:rPr>
                        <a:t>Walk around and examine the diagrams for other groups. With post-its, write down suggestions or questions about the diagrams.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7048584"/>
                  </a:ext>
                </a:extLst>
              </a:tr>
              <a:tr h="830767">
                <a:tc>
                  <a:txBody>
                    <a:bodyPr/>
                    <a:lstStyle/>
                    <a:p>
                      <a:pPr>
                        <a:lnSpc>
                          <a:spcPct val="107000"/>
                        </a:lnSpc>
                        <a:spcAft>
                          <a:spcPts val="0"/>
                        </a:spcAft>
                      </a:pPr>
                      <a:r>
                        <a:rPr lang="en-US" sz="1000">
                          <a:effectLst/>
                          <a:latin typeface="Arial" panose="020B0604020202020204" pitchFamily="34" charset="0"/>
                          <a:ea typeface="Calibri" panose="020F0502020204030204" pitchFamily="34" charset="0"/>
                          <a:cs typeface="Times New Roman" panose="02020603050405020304" pitchFamily="18" charset="0"/>
                        </a:rPr>
                        <a:t>15 minutes</a:t>
                      </a:r>
                      <a:endParaRPr lang="en-CA" sz="100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Reflection and Wrap-up</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Reconvene in your group, look at the comments on the post-its, and think about ways you would revise the diagram and implement in your community</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Final thoughts and wrap-up</a:t>
                      </a:r>
                      <a:endParaRPr lang="en-C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4166" marR="641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9605298"/>
                  </a:ext>
                </a:extLst>
              </a:tr>
            </a:tbl>
          </a:graphicData>
        </a:graphic>
      </p:graphicFrame>
    </p:spTree>
    <p:extLst>
      <p:ext uri="{BB962C8B-B14F-4D97-AF65-F5344CB8AC3E}">
        <p14:creationId xmlns:p14="http://schemas.microsoft.com/office/powerpoint/2010/main" val="386978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C77A98A-B761-4D39-A63F-502967DC7003}"/>
              </a:ext>
            </a:extLst>
          </p:cNvPr>
          <p:cNvSpPr>
            <a:spLocks noGrp="1"/>
          </p:cNvSpPr>
          <p:nvPr>
            <p:ph type="title"/>
          </p:nvPr>
        </p:nvSpPr>
        <p:spPr/>
        <p:txBody>
          <a:bodyPr>
            <a:normAutofit fontScale="90000"/>
          </a:bodyPr>
          <a:lstStyle/>
          <a:p>
            <a:r>
              <a:rPr lang="en-CA" dirty="0"/>
              <a:t>Earth System</a:t>
            </a:r>
          </a:p>
        </p:txBody>
      </p:sp>
      <p:sp>
        <p:nvSpPr>
          <p:cNvPr id="6" name="Content Placeholder 5">
            <a:extLst>
              <a:ext uri="{FF2B5EF4-FFF2-40B4-BE49-F238E27FC236}">
                <a16:creationId xmlns:a16="http://schemas.microsoft.com/office/drawing/2014/main" id="{628CD128-1717-404B-AFAA-186742068204}"/>
              </a:ext>
            </a:extLst>
          </p:cNvPr>
          <p:cNvSpPr>
            <a:spLocks noGrp="1"/>
          </p:cNvSpPr>
          <p:nvPr>
            <p:ph sz="half" idx="1"/>
          </p:nvPr>
        </p:nvSpPr>
        <p:spPr/>
        <p:txBody>
          <a:bodyPr>
            <a:normAutofit fontScale="62500" lnSpcReduction="20000"/>
          </a:bodyPr>
          <a:lstStyle/>
          <a:p>
            <a:pPr algn="just"/>
            <a:endParaRPr lang="en-US" dirty="0"/>
          </a:p>
          <a:p>
            <a:pPr marL="285750" indent="-285750">
              <a:buFont typeface="Arial"/>
              <a:buChar char="•"/>
            </a:pPr>
            <a:r>
              <a:rPr lang="en-US" b="0" dirty="0"/>
              <a:t>The Earth system behaves as a single, self-regulating </a:t>
            </a:r>
            <a:r>
              <a:rPr lang="en-US" b="0" i="1" dirty="0"/>
              <a:t>closed</a:t>
            </a:r>
            <a:r>
              <a:rPr lang="en-US" b="0" dirty="0"/>
              <a:t> system comprising physical, chemical, biological and human components.</a:t>
            </a:r>
          </a:p>
          <a:p>
            <a:pPr marL="285750" indent="-285750">
              <a:buFont typeface="Arial"/>
              <a:buChar char="•"/>
            </a:pPr>
            <a:endParaRPr lang="en-US" b="0" dirty="0"/>
          </a:p>
          <a:p>
            <a:pPr marL="285750" indent="-285750">
              <a:buFont typeface="Arial"/>
              <a:buChar char="•"/>
            </a:pPr>
            <a:r>
              <a:rPr lang="en-US" b="0" dirty="0"/>
              <a:t>The fluxes and feedbacks between these components are complex and take place on multiple scales of time and space.</a:t>
            </a:r>
          </a:p>
          <a:p>
            <a:endParaRPr lang="en-US" b="0" dirty="0"/>
          </a:p>
          <a:p>
            <a:pPr marL="285750" indent="-285750">
              <a:buFont typeface="Arial"/>
              <a:buChar char="•"/>
            </a:pPr>
            <a:r>
              <a:rPr lang="en-US" b="0" dirty="0"/>
              <a:t>The focus of Earth system science is understanding the interactions between the oceans and ice, atmosphere, life, geological processes and the land surface, and how those interactions impact each other and lead to changes on our planet.</a:t>
            </a:r>
          </a:p>
          <a:p>
            <a:endParaRPr lang="en-CA" dirty="0"/>
          </a:p>
        </p:txBody>
      </p:sp>
      <p:pic>
        <p:nvPicPr>
          <p:cNvPr id="8" name="Content Placeholder 7" descr="Screen Shot 2015-01-18 at 5.57.21 PM.png">
            <a:extLst>
              <a:ext uri="{FF2B5EF4-FFF2-40B4-BE49-F238E27FC236}">
                <a16:creationId xmlns:a16="http://schemas.microsoft.com/office/drawing/2014/main" id="{2D68681E-4663-4A5C-82F6-FD260A0002CC}"/>
              </a:ext>
            </a:extLst>
          </p:cNvPr>
          <p:cNvPicPr>
            <a:picLocks noGrp="1" noChangeAspect="1"/>
          </p:cNvPicPr>
          <p:nvPr>
            <p:ph sz="half" idx="10"/>
          </p:nvPr>
        </p:nvPicPr>
        <p:blipFill>
          <a:blip r:embed="rId2">
            <a:alphaModFix/>
            <a:extLst>
              <a:ext uri="{28A0092B-C50C-407E-A947-70E740481C1C}">
                <a14:useLocalDpi xmlns:a14="http://schemas.microsoft.com/office/drawing/2010/main" val="0"/>
              </a:ext>
            </a:extLst>
          </a:blip>
          <a:stretch>
            <a:fillRect/>
          </a:stretch>
        </p:blipFill>
        <p:spPr>
          <a:xfrm flipH="1">
            <a:off x="4591050" y="1877302"/>
            <a:ext cx="3989388" cy="3103395"/>
          </a:xfrm>
          <a:prstGeom prst="rect">
            <a:avLst/>
          </a:prstGeom>
        </p:spPr>
      </p:pic>
    </p:spTree>
    <p:extLst>
      <p:ext uri="{BB962C8B-B14F-4D97-AF65-F5344CB8AC3E}">
        <p14:creationId xmlns:p14="http://schemas.microsoft.com/office/powerpoint/2010/main" val="1182593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4ADA5-E25F-4290-A01E-7DAE259F2B4D}"/>
              </a:ext>
            </a:extLst>
          </p:cNvPr>
          <p:cNvSpPr>
            <a:spLocks noGrp="1"/>
          </p:cNvSpPr>
          <p:nvPr>
            <p:ph type="title"/>
          </p:nvPr>
        </p:nvSpPr>
        <p:spPr>
          <a:xfrm>
            <a:off x="495300" y="933250"/>
            <a:ext cx="8085483" cy="451968"/>
          </a:xfrm>
        </p:spPr>
        <p:txBody>
          <a:bodyPr>
            <a:normAutofit fontScale="90000"/>
          </a:bodyPr>
          <a:lstStyle/>
          <a:p>
            <a:r>
              <a:rPr lang="en-CA" dirty="0"/>
              <a:t>Spheres, Reservoirs, Fluxes, Processes, and Cycles</a:t>
            </a:r>
          </a:p>
        </p:txBody>
      </p:sp>
      <p:sp>
        <p:nvSpPr>
          <p:cNvPr id="3" name="Content Placeholder 2">
            <a:extLst>
              <a:ext uri="{FF2B5EF4-FFF2-40B4-BE49-F238E27FC236}">
                <a16:creationId xmlns:a16="http://schemas.microsoft.com/office/drawing/2014/main" id="{9803F360-F76B-4000-BE3A-D51F92756827}"/>
              </a:ext>
            </a:extLst>
          </p:cNvPr>
          <p:cNvSpPr>
            <a:spLocks noGrp="1"/>
          </p:cNvSpPr>
          <p:nvPr>
            <p:ph sz="half" idx="1"/>
          </p:nvPr>
        </p:nvSpPr>
        <p:spPr>
          <a:xfrm>
            <a:off x="444500" y="1790298"/>
            <a:ext cx="3989236" cy="4134452"/>
          </a:xfrm>
        </p:spPr>
        <p:txBody>
          <a:bodyPr>
            <a:normAutofit fontScale="85000" lnSpcReduction="10000"/>
          </a:bodyPr>
          <a:lstStyle/>
          <a:p>
            <a:pPr marL="285750" indent="-285750" algn="just">
              <a:buFont typeface="Arial" charset="0"/>
              <a:buChar char="•"/>
            </a:pPr>
            <a:r>
              <a:rPr lang="en-US" b="0" dirty="0"/>
              <a:t>Energy Flows: Energy from the Sun enters the Earth system, and it is reradiated back into space. </a:t>
            </a:r>
          </a:p>
          <a:p>
            <a:pPr marL="285750" indent="-285750" algn="just">
              <a:buFont typeface="Arial" charset="0"/>
              <a:buChar char="•"/>
            </a:pPr>
            <a:endParaRPr lang="en-US" b="0" dirty="0"/>
          </a:p>
          <a:p>
            <a:pPr marL="285750" indent="-285750" algn="just">
              <a:buFont typeface="Arial" charset="0"/>
              <a:buChar char="•"/>
            </a:pPr>
            <a:r>
              <a:rPr lang="en-US" b="0" dirty="0"/>
              <a:t>Matter Cycles: Matter stays within the system, but can change from one form to another and move between the Earth’s component spheres.</a:t>
            </a:r>
          </a:p>
          <a:p>
            <a:pPr marL="285750" indent="-285750" algn="just">
              <a:buFont typeface="Arial" charset="0"/>
              <a:buChar char="•"/>
            </a:pPr>
            <a:endParaRPr lang="en-US" b="0" dirty="0"/>
          </a:p>
          <a:p>
            <a:pPr marL="285750" indent="-285750" algn="just">
              <a:buFont typeface="Arial" charset="0"/>
              <a:buChar char="•"/>
            </a:pPr>
            <a:r>
              <a:rPr lang="en-US" b="0" dirty="0">
                <a:solidFill>
                  <a:srgbClr val="FF0000"/>
                </a:solidFill>
              </a:rPr>
              <a:t>Can you describe one example of matter cycling, using the illustration as an example?</a:t>
            </a:r>
          </a:p>
          <a:p>
            <a:endParaRPr lang="en-CA" dirty="0"/>
          </a:p>
        </p:txBody>
      </p:sp>
      <p:pic>
        <p:nvPicPr>
          <p:cNvPr id="5" name="Content Placeholder 4" descr="0_EnergyFlowsFINAL_ESS_PPT[1].png">
            <a:extLst>
              <a:ext uri="{FF2B5EF4-FFF2-40B4-BE49-F238E27FC236}">
                <a16:creationId xmlns:a16="http://schemas.microsoft.com/office/drawing/2014/main" id="{66FD31CD-07E4-4C8B-83FB-8C62F4E2CEE3}"/>
              </a:ext>
            </a:extLst>
          </p:cNvPr>
          <p:cNvPicPr>
            <a:picLocks noGrp="1" noChangeAspect="1"/>
          </p:cNvPicPr>
          <p:nvPr>
            <p:ph sz="half" idx="10"/>
          </p:nvPr>
        </p:nvPicPr>
        <p:blipFill rotWithShape="1">
          <a:blip r:embed="rId2">
            <a:extLst>
              <a:ext uri="{28A0092B-C50C-407E-A947-70E740481C1C}">
                <a14:useLocalDpi xmlns:a14="http://schemas.microsoft.com/office/drawing/2010/main" val="0"/>
              </a:ext>
            </a:extLst>
          </a:blip>
          <a:srcRect b="2717"/>
          <a:stretch/>
        </p:blipFill>
        <p:spPr>
          <a:xfrm>
            <a:off x="4591050" y="1762300"/>
            <a:ext cx="3989388" cy="3966008"/>
          </a:xfrm>
          <a:prstGeom prst="rect">
            <a:avLst/>
          </a:prstGeom>
        </p:spPr>
      </p:pic>
    </p:spTree>
    <p:extLst>
      <p:ext uri="{BB962C8B-B14F-4D97-AF65-F5344CB8AC3E}">
        <p14:creationId xmlns:p14="http://schemas.microsoft.com/office/powerpoint/2010/main" val="16410760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_EnergyFlowsFINAL_ESS_PPT[1].png">
            <a:extLst>
              <a:ext uri="{FF2B5EF4-FFF2-40B4-BE49-F238E27FC236}">
                <a16:creationId xmlns:a16="http://schemas.microsoft.com/office/drawing/2014/main" id="{2450F963-CCAC-45EB-AE33-9A1CA98FE376}"/>
              </a:ext>
            </a:extLst>
          </p:cNvPr>
          <p:cNvPicPr>
            <a:picLocks noChangeAspect="1"/>
          </p:cNvPicPr>
          <p:nvPr/>
        </p:nvPicPr>
        <p:blipFill rotWithShape="1">
          <a:blip r:embed="rId2">
            <a:extLst>
              <a:ext uri="{28A0092B-C50C-407E-A947-70E740481C1C}">
                <a14:useLocalDpi xmlns:a14="http://schemas.microsoft.com/office/drawing/2010/main" val="0"/>
              </a:ext>
            </a:extLst>
          </a:blip>
          <a:srcRect b="2717"/>
          <a:stretch/>
        </p:blipFill>
        <p:spPr>
          <a:xfrm>
            <a:off x="1891418" y="783938"/>
            <a:ext cx="5321300" cy="5290124"/>
          </a:xfrm>
          <a:prstGeom prst="rect">
            <a:avLst/>
          </a:prstGeom>
        </p:spPr>
      </p:pic>
      <p:sp>
        <p:nvSpPr>
          <p:cNvPr id="6" name="TextBox 5">
            <a:extLst>
              <a:ext uri="{FF2B5EF4-FFF2-40B4-BE49-F238E27FC236}">
                <a16:creationId xmlns:a16="http://schemas.microsoft.com/office/drawing/2014/main" id="{63F165AA-3621-4E6D-8C1A-7B63E6602B99}"/>
              </a:ext>
            </a:extLst>
          </p:cNvPr>
          <p:cNvSpPr txBox="1"/>
          <p:nvPr/>
        </p:nvSpPr>
        <p:spPr>
          <a:xfrm>
            <a:off x="6821751" y="1157472"/>
            <a:ext cx="1773458" cy="1615827"/>
          </a:xfrm>
          <a:prstGeom prst="rect">
            <a:avLst/>
          </a:prstGeom>
          <a:noFill/>
        </p:spPr>
        <p:txBody>
          <a:bodyPr wrap="square" rtlCol="0">
            <a:spAutoFit/>
          </a:bodyPr>
          <a:lstStyle/>
          <a:p>
            <a:pPr algn="just"/>
            <a:r>
              <a:rPr lang="en-US" sz="1100" b="1" dirty="0">
                <a:solidFill>
                  <a:srgbClr val="000090"/>
                </a:solidFill>
              </a:rPr>
              <a:t>Hydrosphere: </a:t>
            </a:r>
            <a:r>
              <a:rPr lang="en-US" sz="1100" dirty="0"/>
              <a:t>Water evaporates from the Earth’s surface, and enters the atmosphere. Water vapor cools and condenses in the atmosphere, forming clouds and creating precipitation.</a:t>
            </a:r>
          </a:p>
        </p:txBody>
      </p:sp>
      <p:sp>
        <p:nvSpPr>
          <p:cNvPr id="7" name="Rectangle 6">
            <a:extLst>
              <a:ext uri="{FF2B5EF4-FFF2-40B4-BE49-F238E27FC236}">
                <a16:creationId xmlns:a16="http://schemas.microsoft.com/office/drawing/2014/main" id="{B3329D52-16E6-4743-A6CE-DEFBDEE72269}"/>
              </a:ext>
            </a:extLst>
          </p:cNvPr>
          <p:cNvSpPr/>
          <p:nvPr/>
        </p:nvSpPr>
        <p:spPr>
          <a:xfrm>
            <a:off x="6626709" y="3068501"/>
            <a:ext cx="1968500" cy="1015663"/>
          </a:xfrm>
          <a:prstGeom prst="rect">
            <a:avLst/>
          </a:prstGeom>
        </p:spPr>
        <p:txBody>
          <a:bodyPr wrap="square">
            <a:spAutoFit/>
          </a:bodyPr>
          <a:lstStyle/>
          <a:p>
            <a:pPr algn="just"/>
            <a:r>
              <a:rPr lang="en-US" sz="1200" dirty="0"/>
              <a:t>Some CO2 gas in the atmosphere disassociates and makes the rainwater weakly acidic: </a:t>
            </a:r>
          </a:p>
          <a:p>
            <a:pPr algn="just"/>
            <a:endParaRPr lang="en-US" sz="1200" dirty="0"/>
          </a:p>
        </p:txBody>
      </p:sp>
      <p:sp>
        <p:nvSpPr>
          <p:cNvPr id="8" name="TextBox 7">
            <a:extLst>
              <a:ext uri="{FF2B5EF4-FFF2-40B4-BE49-F238E27FC236}">
                <a16:creationId xmlns:a16="http://schemas.microsoft.com/office/drawing/2014/main" id="{82F04715-D10E-4530-BB77-44D008068610}"/>
              </a:ext>
            </a:extLst>
          </p:cNvPr>
          <p:cNvSpPr txBox="1"/>
          <p:nvPr/>
        </p:nvSpPr>
        <p:spPr>
          <a:xfrm>
            <a:off x="7199135" y="4510531"/>
            <a:ext cx="1396074" cy="1277273"/>
          </a:xfrm>
          <a:prstGeom prst="rect">
            <a:avLst/>
          </a:prstGeom>
          <a:noFill/>
        </p:spPr>
        <p:txBody>
          <a:bodyPr wrap="square" rtlCol="0">
            <a:spAutoFit/>
          </a:bodyPr>
          <a:lstStyle/>
          <a:p>
            <a:pPr algn="just"/>
            <a:r>
              <a:rPr lang="en-US" sz="1100" b="1" dirty="0">
                <a:solidFill>
                  <a:srgbClr val="000090"/>
                </a:solidFill>
              </a:rPr>
              <a:t>Lithosphere</a:t>
            </a:r>
            <a:r>
              <a:rPr lang="en-US" sz="1100" dirty="0">
                <a:solidFill>
                  <a:srgbClr val="000090"/>
                </a:solidFill>
              </a:rPr>
              <a:t>: </a:t>
            </a:r>
            <a:r>
              <a:rPr lang="en-US" sz="1100" dirty="0"/>
              <a:t>Over time, the acid in rainwater will chemically weather rock, and break it up into smaller particles.</a:t>
            </a:r>
          </a:p>
        </p:txBody>
      </p:sp>
      <p:sp>
        <p:nvSpPr>
          <p:cNvPr id="9" name="TextBox 8">
            <a:extLst>
              <a:ext uri="{FF2B5EF4-FFF2-40B4-BE49-F238E27FC236}">
                <a16:creationId xmlns:a16="http://schemas.microsoft.com/office/drawing/2014/main" id="{2577063B-1C13-431A-9287-0E932B0C3883}"/>
              </a:ext>
            </a:extLst>
          </p:cNvPr>
          <p:cNvSpPr txBox="1"/>
          <p:nvPr/>
        </p:nvSpPr>
        <p:spPr>
          <a:xfrm>
            <a:off x="342017" y="3783164"/>
            <a:ext cx="1854200" cy="1785104"/>
          </a:xfrm>
          <a:prstGeom prst="rect">
            <a:avLst/>
          </a:prstGeom>
          <a:noFill/>
        </p:spPr>
        <p:txBody>
          <a:bodyPr wrap="square" rtlCol="0">
            <a:spAutoFit/>
          </a:bodyPr>
          <a:lstStyle/>
          <a:p>
            <a:pPr algn="just"/>
            <a:r>
              <a:rPr lang="en-US" sz="1100" b="1" dirty="0">
                <a:solidFill>
                  <a:srgbClr val="000090"/>
                </a:solidFill>
              </a:rPr>
              <a:t>Hydrosphere: </a:t>
            </a:r>
            <a:r>
              <a:rPr lang="en-US" sz="1100" dirty="0"/>
              <a:t>Suspended particles are washed into a stream, and during a flood will be deposited on land, along with rich organic nutrients derived from organisms that inhabit the water body, establishing the beginning stages of a soil. </a:t>
            </a:r>
          </a:p>
        </p:txBody>
      </p:sp>
      <p:sp>
        <p:nvSpPr>
          <p:cNvPr id="10" name="Rectangle 9">
            <a:extLst>
              <a:ext uri="{FF2B5EF4-FFF2-40B4-BE49-F238E27FC236}">
                <a16:creationId xmlns:a16="http://schemas.microsoft.com/office/drawing/2014/main" id="{B22C9004-44F1-4F97-86EA-B5033F2087B1}"/>
              </a:ext>
            </a:extLst>
          </p:cNvPr>
          <p:cNvSpPr/>
          <p:nvPr/>
        </p:nvSpPr>
        <p:spPr>
          <a:xfrm>
            <a:off x="164026" y="1093972"/>
            <a:ext cx="2184591" cy="2308324"/>
          </a:xfrm>
          <a:prstGeom prst="rect">
            <a:avLst/>
          </a:prstGeom>
        </p:spPr>
        <p:txBody>
          <a:bodyPr wrap="square">
            <a:spAutoFit/>
          </a:bodyPr>
          <a:lstStyle/>
          <a:p>
            <a:pPr algn="just"/>
            <a:r>
              <a:rPr lang="en-US" sz="1100" b="1" dirty="0">
                <a:solidFill>
                  <a:srgbClr val="000090"/>
                </a:solidFill>
              </a:rPr>
              <a:t>Biosphere: </a:t>
            </a:r>
            <a:r>
              <a:rPr lang="en-US" sz="1100" dirty="0"/>
              <a:t>Supplied with a growth medium, plants take root in the soil grow, and exchange gases with the atmosphere. They absorb CO2 from the atmosphere and through the process of photosynthesis they transform solar energy to sugars, and release O2 into the atmosphere. They also breathe in O2 and release CO2 through the process of respiration.</a:t>
            </a:r>
          </a:p>
          <a:p>
            <a:pPr algn="just"/>
            <a:r>
              <a:rPr lang="en-US" sz="1200" dirty="0"/>
              <a:t> </a:t>
            </a:r>
          </a:p>
        </p:txBody>
      </p:sp>
    </p:spTree>
    <p:extLst>
      <p:ext uri="{BB962C8B-B14F-4D97-AF65-F5344CB8AC3E}">
        <p14:creationId xmlns:p14="http://schemas.microsoft.com/office/powerpoint/2010/main" val="1553644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67882B6-15EE-48B7-A159-CC4AAE053FF0}"/>
              </a:ext>
            </a:extLst>
          </p:cNvPr>
          <p:cNvGrpSpPr/>
          <p:nvPr/>
        </p:nvGrpSpPr>
        <p:grpSpPr>
          <a:xfrm>
            <a:off x="684896" y="1436217"/>
            <a:ext cx="8065404" cy="3930547"/>
            <a:chOff x="304800" y="660401"/>
            <a:chExt cx="7785100" cy="5994400"/>
          </a:xfrm>
        </p:grpSpPr>
        <p:pic>
          <p:nvPicPr>
            <p:cNvPr id="3" name="Picture 2" descr="Screen Shot 2015-03-04 at 4.44.57 PM.png">
              <a:extLst>
                <a:ext uri="{FF2B5EF4-FFF2-40B4-BE49-F238E27FC236}">
                  <a16:creationId xmlns:a16="http://schemas.microsoft.com/office/drawing/2014/main" id="{A3FB4264-416D-4E42-BC5B-FB7F1F5AC684}"/>
                </a:ext>
              </a:extLst>
            </p:cNvPr>
            <p:cNvPicPr>
              <a:picLocks noChangeAspect="1"/>
            </p:cNvPicPr>
            <p:nvPr/>
          </p:nvPicPr>
          <p:blipFill rotWithShape="1">
            <a:blip r:embed="rId2">
              <a:extLst>
                <a:ext uri="{28A0092B-C50C-407E-A947-70E740481C1C}">
                  <a14:useLocalDpi xmlns:a14="http://schemas.microsoft.com/office/drawing/2010/main" val="0"/>
                </a:ext>
              </a:extLst>
            </a:blip>
            <a:srcRect l="1360" r="1114" b="1560"/>
            <a:stretch/>
          </p:blipFill>
          <p:spPr>
            <a:xfrm>
              <a:off x="304800" y="660401"/>
              <a:ext cx="7785100" cy="5994400"/>
            </a:xfrm>
            <a:prstGeom prst="rect">
              <a:avLst/>
            </a:prstGeom>
          </p:spPr>
        </p:pic>
        <p:sp>
          <p:nvSpPr>
            <p:cNvPr id="4" name="Rectangle 3">
              <a:extLst>
                <a:ext uri="{FF2B5EF4-FFF2-40B4-BE49-F238E27FC236}">
                  <a16:creationId xmlns:a16="http://schemas.microsoft.com/office/drawing/2014/main" id="{C7B3DB20-3E4B-48C0-894D-A6A922A6DEC2}"/>
                </a:ext>
              </a:extLst>
            </p:cNvPr>
            <p:cNvSpPr/>
            <p:nvPr/>
          </p:nvSpPr>
          <p:spPr>
            <a:xfrm>
              <a:off x="3543300" y="850900"/>
              <a:ext cx="1270000" cy="2413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2705962C-ADC7-45A7-9F8E-DE8409E82262}"/>
              </a:ext>
            </a:extLst>
          </p:cNvPr>
          <p:cNvSpPr txBox="1"/>
          <p:nvPr/>
        </p:nvSpPr>
        <p:spPr>
          <a:xfrm>
            <a:off x="684896" y="5532701"/>
            <a:ext cx="8065404" cy="430887"/>
          </a:xfrm>
          <a:prstGeom prst="rect">
            <a:avLst/>
          </a:prstGeom>
          <a:solidFill>
            <a:srgbClr val="FFFFFF"/>
          </a:solidFill>
          <a:ln>
            <a:solidFill>
              <a:srgbClr val="FF0000"/>
            </a:solidFill>
          </a:ln>
        </p:spPr>
        <p:txBody>
          <a:bodyPr wrap="square" rtlCol="0">
            <a:spAutoFit/>
          </a:bodyPr>
          <a:lstStyle/>
          <a:p>
            <a:pPr algn="just"/>
            <a:r>
              <a:rPr lang="en-US" sz="1100" b="1" dirty="0"/>
              <a:t>Carbon, the major building block of life, continuously cycles within and between the spheres. The carbon cycle is one of the most important interconnections within the Earth system.</a:t>
            </a:r>
            <a:endParaRPr lang="en-US" sz="1100" b="1" dirty="0">
              <a:solidFill>
                <a:srgbClr val="FF0000"/>
              </a:solidFill>
            </a:endParaRPr>
          </a:p>
        </p:txBody>
      </p:sp>
      <p:sp>
        <p:nvSpPr>
          <p:cNvPr id="6" name="TextBox 5">
            <a:extLst>
              <a:ext uri="{FF2B5EF4-FFF2-40B4-BE49-F238E27FC236}">
                <a16:creationId xmlns:a16="http://schemas.microsoft.com/office/drawing/2014/main" id="{422B0F38-C456-4D65-B7C6-E2F995DE1438}"/>
              </a:ext>
            </a:extLst>
          </p:cNvPr>
          <p:cNvSpPr txBox="1"/>
          <p:nvPr/>
        </p:nvSpPr>
        <p:spPr>
          <a:xfrm>
            <a:off x="3405091" y="852341"/>
            <a:ext cx="2625014" cy="646331"/>
          </a:xfrm>
          <a:prstGeom prst="rect">
            <a:avLst/>
          </a:prstGeom>
          <a:noFill/>
        </p:spPr>
        <p:txBody>
          <a:bodyPr wrap="none" rtlCol="0">
            <a:spAutoFit/>
          </a:bodyPr>
          <a:lstStyle/>
          <a:p>
            <a:r>
              <a:rPr lang="en-CA" sz="3600" dirty="0"/>
              <a:t>Carbon Cycle</a:t>
            </a:r>
          </a:p>
        </p:txBody>
      </p:sp>
    </p:spTree>
    <p:extLst>
      <p:ext uri="{BB962C8B-B14F-4D97-AF65-F5344CB8AC3E}">
        <p14:creationId xmlns:p14="http://schemas.microsoft.com/office/powerpoint/2010/main" val="2796218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creen Shot 2015-01-18 at 7.25.42 PM.png">
            <a:extLst>
              <a:ext uri="{FF2B5EF4-FFF2-40B4-BE49-F238E27FC236}">
                <a16:creationId xmlns:a16="http://schemas.microsoft.com/office/drawing/2014/main" id="{D2BA9185-67E8-459D-B78B-FF0E44BDE3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976" y="2420333"/>
            <a:ext cx="2257854" cy="3213100"/>
          </a:xfrm>
          <a:prstGeom prst="rect">
            <a:avLst/>
          </a:prstGeom>
        </p:spPr>
      </p:pic>
      <p:pic>
        <p:nvPicPr>
          <p:cNvPr id="11" name="Picture 10" descr="Screen Shot 2015-01-18 at 6.44.25 PM.png">
            <a:extLst>
              <a:ext uri="{FF2B5EF4-FFF2-40B4-BE49-F238E27FC236}">
                <a16:creationId xmlns:a16="http://schemas.microsoft.com/office/drawing/2014/main" id="{846EA8B7-E82A-4C0B-9872-2D750E998C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667" y="891766"/>
            <a:ext cx="1371600" cy="1207828"/>
          </a:xfrm>
          <a:prstGeom prst="rect">
            <a:avLst/>
          </a:prstGeom>
        </p:spPr>
      </p:pic>
      <p:sp>
        <p:nvSpPr>
          <p:cNvPr id="12" name="TextBox 11">
            <a:extLst>
              <a:ext uri="{FF2B5EF4-FFF2-40B4-BE49-F238E27FC236}">
                <a16:creationId xmlns:a16="http://schemas.microsoft.com/office/drawing/2014/main" id="{366419A5-1E18-42E1-A28E-1FC029AFABFB}"/>
              </a:ext>
            </a:extLst>
          </p:cNvPr>
          <p:cNvSpPr txBox="1"/>
          <p:nvPr/>
        </p:nvSpPr>
        <p:spPr>
          <a:xfrm>
            <a:off x="637120" y="1385332"/>
            <a:ext cx="1702547" cy="369332"/>
          </a:xfrm>
          <a:prstGeom prst="rect">
            <a:avLst/>
          </a:prstGeom>
          <a:noFill/>
        </p:spPr>
        <p:txBody>
          <a:bodyPr wrap="none" rtlCol="0">
            <a:spAutoFit/>
          </a:bodyPr>
          <a:lstStyle/>
          <a:p>
            <a:r>
              <a:rPr lang="en-US" b="1" dirty="0">
                <a:latin typeface="+mj-lt"/>
              </a:rPr>
              <a:t>Matter cycles</a:t>
            </a:r>
          </a:p>
        </p:txBody>
      </p:sp>
      <p:sp>
        <p:nvSpPr>
          <p:cNvPr id="13" name="TextBox 12">
            <a:extLst>
              <a:ext uri="{FF2B5EF4-FFF2-40B4-BE49-F238E27FC236}">
                <a16:creationId xmlns:a16="http://schemas.microsoft.com/office/drawing/2014/main" id="{1E127997-794E-4B57-A399-9BFB39648DB5}"/>
              </a:ext>
            </a:extLst>
          </p:cNvPr>
          <p:cNvSpPr txBox="1"/>
          <p:nvPr/>
        </p:nvSpPr>
        <p:spPr>
          <a:xfrm>
            <a:off x="4804812" y="1385332"/>
            <a:ext cx="3631304" cy="5355312"/>
          </a:xfrm>
          <a:prstGeom prst="rect">
            <a:avLst/>
          </a:prstGeom>
          <a:noFill/>
        </p:spPr>
        <p:txBody>
          <a:bodyPr wrap="square" rtlCol="0">
            <a:spAutoFit/>
          </a:bodyPr>
          <a:lstStyle/>
          <a:p>
            <a:r>
              <a:rPr lang="en-US" sz="2400" b="1" dirty="0"/>
              <a:t>Soil formation as a system</a:t>
            </a:r>
          </a:p>
          <a:p>
            <a:endParaRPr lang="en-US" dirty="0"/>
          </a:p>
          <a:p>
            <a:r>
              <a:rPr lang="en-US" dirty="0"/>
              <a:t>The layers of soil in a soil profile are called soil horizons. They are created through the interaction of soil formation variables: </a:t>
            </a:r>
          </a:p>
          <a:p>
            <a:endParaRPr lang="en-US" dirty="0"/>
          </a:p>
          <a:p>
            <a:pPr marL="285750" indent="-285750">
              <a:buFont typeface="Arial"/>
              <a:buChar char="•"/>
            </a:pPr>
            <a:r>
              <a:rPr lang="en-US" dirty="0"/>
              <a:t>Climate (hydrosphere and atmosphere)</a:t>
            </a:r>
          </a:p>
          <a:p>
            <a:pPr marL="285750" indent="-285750">
              <a:buFont typeface="Arial"/>
              <a:buChar char="•"/>
            </a:pPr>
            <a:r>
              <a:rPr lang="en-US" dirty="0"/>
              <a:t>Organisms	(biosphere)</a:t>
            </a:r>
          </a:p>
          <a:p>
            <a:pPr marL="285750" indent="-285750">
              <a:buFont typeface="Arial"/>
              <a:buChar char="•"/>
            </a:pPr>
            <a:r>
              <a:rPr lang="en-US" dirty="0"/>
              <a:t>Parent Material  (lithosphere)</a:t>
            </a:r>
          </a:p>
          <a:p>
            <a:pPr marL="285750" indent="-285750">
              <a:buFont typeface="Arial"/>
              <a:buChar char="•"/>
            </a:pPr>
            <a:r>
              <a:rPr lang="en-US" dirty="0"/>
              <a:t>Topography	(lithosphere)</a:t>
            </a:r>
          </a:p>
          <a:p>
            <a:pPr marL="285750" indent="-285750">
              <a:buFont typeface="Arial"/>
              <a:buChar char="•"/>
            </a:pPr>
            <a:r>
              <a:rPr lang="en-US" dirty="0"/>
              <a:t>Time</a:t>
            </a:r>
          </a:p>
          <a:p>
            <a:pPr marL="285750" indent="-285750">
              <a:buFont typeface="Arial"/>
              <a:buChar char="•"/>
            </a:pPr>
            <a:endParaRPr lang="en-US" b="1" dirty="0">
              <a:solidFill>
                <a:srgbClr val="FF0000"/>
              </a:solidFill>
            </a:endParaRPr>
          </a:p>
          <a:p>
            <a:pPr algn="just"/>
            <a:endParaRPr lang="en-US" sz="1200" dirty="0"/>
          </a:p>
          <a:p>
            <a:endParaRPr lang="en-US" dirty="0"/>
          </a:p>
          <a:p>
            <a:endParaRPr lang="en-US" dirty="0"/>
          </a:p>
          <a:p>
            <a:endParaRPr lang="en-US" dirty="0"/>
          </a:p>
          <a:p>
            <a:endParaRPr lang="en-US" dirty="0"/>
          </a:p>
        </p:txBody>
      </p:sp>
      <p:pic>
        <p:nvPicPr>
          <p:cNvPr id="14" name="Picture 13" descr="Screen Shot 2015-09-20 at 4.53.38 PM.png">
            <a:extLst>
              <a:ext uri="{FF2B5EF4-FFF2-40B4-BE49-F238E27FC236}">
                <a16:creationId xmlns:a16="http://schemas.microsoft.com/office/drawing/2014/main" id="{6A32EC85-219A-446F-93C9-4FCF08BD03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1903" y="2008664"/>
            <a:ext cx="3167128" cy="3932808"/>
          </a:xfrm>
          <a:prstGeom prst="rect">
            <a:avLst/>
          </a:prstGeom>
        </p:spPr>
      </p:pic>
    </p:spTree>
    <p:extLst>
      <p:ext uri="{BB962C8B-B14F-4D97-AF65-F5344CB8AC3E}">
        <p14:creationId xmlns:p14="http://schemas.microsoft.com/office/powerpoint/2010/main" val="2991630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nut 29">
            <a:extLst>
              <a:ext uri="{FF2B5EF4-FFF2-40B4-BE49-F238E27FC236}">
                <a16:creationId xmlns:a16="http://schemas.microsoft.com/office/drawing/2014/main" id="{E16B9AC0-9C37-4D53-8D54-16AB02EEF745}"/>
              </a:ext>
            </a:extLst>
          </p:cNvPr>
          <p:cNvSpPr/>
          <p:nvPr/>
        </p:nvSpPr>
        <p:spPr>
          <a:xfrm>
            <a:off x="1550013" y="2710155"/>
            <a:ext cx="1870159" cy="1984254"/>
          </a:xfrm>
          <a:prstGeom prst="donut">
            <a:avLst>
              <a:gd name="adj" fmla="val 8783"/>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3" name="Picture 2" descr="Screen Shot 2015-09-13 at 1.51.01 PM.png">
            <a:extLst>
              <a:ext uri="{FF2B5EF4-FFF2-40B4-BE49-F238E27FC236}">
                <a16:creationId xmlns:a16="http://schemas.microsoft.com/office/drawing/2014/main" id="{93DC6251-36DC-4F20-A192-F99272CB1B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5644" y="4058296"/>
            <a:ext cx="553756" cy="889120"/>
          </a:xfrm>
          <a:prstGeom prst="rect">
            <a:avLst/>
          </a:prstGeom>
        </p:spPr>
      </p:pic>
      <p:sp>
        <p:nvSpPr>
          <p:cNvPr id="5" name="TextBox 4">
            <a:extLst>
              <a:ext uri="{FF2B5EF4-FFF2-40B4-BE49-F238E27FC236}">
                <a16:creationId xmlns:a16="http://schemas.microsoft.com/office/drawing/2014/main" id="{BD4382FF-E44C-4470-B067-5A964F0C8282}"/>
              </a:ext>
            </a:extLst>
          </p:cNvPr>
          <p:cNvSpPr txBox="1"/>
          <p:nvPr/>
        </p:nvSpPr>
        <p:spPr>
          <a:xfrm>
            <a:off x="2222184" y="688026"/>
            <a:ext cx="5143816" cy="800219"/>
          </a:xfrm>
          <a:prstGeom prst="rect">
            <a:avLst/>
          </a:prstGeom>
          <a:noFill/>
          <a:ln w="76200" cmpd="sng">
            <a:noFill/>
          </a:ln>
        </p:spPr>
        <p:txBody>
          <a:bodyPr wrap="square" rtlCol="0">
            <a:spAutoFit/>
          </a:bodyPr>
          <a:lstStyle/>
          <a:p>
            <a:pPr algn="just"/>
            <a:endParaRPr lang="en-US" sz="1600" dirty="0"/>
          </a:p>
          <a:p>
            <a:pPr algn="just"/>
            <a:r>
              <a:rPr lang="en-US" sz="1600" dirty="0"/>
              <a:t>Earth systems can be analyzed at many spatial scales.  </a:t>
            </a:r>
          </a:p>
          <a:p>
            <a:r>
              <a:rPr lang="en-US" sz="1400" i="1" dirty="0"/>
              <a:t> </a:t>
            </a:r>
          </a:p>
        </p:txBody>
      </p:sp>
      <p:pic>
        <p:nvPicPr>
          <p:cNvPr id="6" name="Picture 5" descr="gross.jpg">
            <a:extLst>
              <a:ext uri="{FF2B5EF4-FFF2-40B4-BE49-F238E27FC236}">
                <a16:creationId xmlns:a16="http://schemas.microsoft.com/office/drawing/2014/main" id="{939041AA-1BC7-4041-95C0-7096C00183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289" y="4016137"/>
            <a:ext cx="1560539" cy="1107398"/>
          </a:xfrm>
          <a:prstGeom prst="rect">
            <a:avLst/>
          </a:prstGeom>
        </p:spPr>
      </p:pic>
      <p:pic>
        <p:nvPicPr>
          <p:cNvPr id="7" name="Picture 6" descr="Screen Shot 2015-09-13 at 2.08.39 PM.png">
            <a:extLst>
              <a:ext uri="{FF2B5EF4-FFF2-40B4-BE49-F238E27FC236}">
                <a16:creationId xmlns:a16="http://schemas.microsoft.com/office/drawing/2014/main" id="{855D2812-AC41-4F80-A204-21685FBF97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330" y="2116657"/>
            <a:ext cx="1560539" cy="1469566"/>
          </a:xfrm>
          <a:prstGeom prst="rect">
            <a:avLst/>
          </a:prstGeom>
        </p:spPr>
      </p:pic>
      <p:pic>
        <p:nvPicPr>
          <p:cNvPr id="8" name="Picture 7" descr="Screen Shot 2015-09-13 at 2.15.59 PM.png">
            <a:extLst>
              <a:ext uri="{FF2B5EF4-FFF2-40B4-BE49-F238E27FC236}">
                <a16:creationId xmlns:a16="http://schemas.microsoft.com/office/drawing/2014/main" id="{18828A66-534F-4449-B633-FBE67D450D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7698" y="2244882"/>
            <a:ext cx="1401955" cy="1342660"/>
          </a:xfrm>
          <a:prstGeom prst="rect">
            <a:avLst/>
          </a:prstGeom>
        </p:spPr>
      </p:pic>
      <p:pic>
        <p:nvPicPr>
          <p:cNvPr id="15" name="Picture 14" descr="1_SphereInteractionsWhiteBkgrSM_9_12_15.png">
            <a:extLst>
              <a:ext uri="{FF2B5EF4-FFF2-40B4-BE49-F238E27FC236}">
                <a16:creationId xmlns:a16="http://schemas.microsoft.com/office/drawing/2014/main" id="{BFCF56AB-9557-44DB-8BC6-C9CC4028A8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6892" y="1280790"/>
            <a:ext cx="4842983" cy="4842983"/>
          </a:xfrm>
          <a:prstGeom prst="rect">
            <a:avLst/>
          </a:prstGeom>
        </p:spPr>
      </p:pic>
      <p:sp>
        <p:nvSpPr>
          <p:cNvPr id="16" name="TextBox 15">
            <a:extLst>
              <a:ext uri="{FF2B5EF4-FFF2-40B4-BE49-F238E27FC236}">
                <a16:creationId xmlns:a16="http://schemas.microsoft.com/office/drawing/2014/main" id="{392D0B22-126C-4097-B6E0-1E8E35410B8A}"/>
              </a:ext>
            </a:extLst>
          </p:cNvPr>
          <p:cNvSpPr txBox="1"/>
          <p:nvPr/>
        </p:nvSpPr>
        <p:spPr>
          <a:xfrm>
            <a:off x="7527497" y="2261449"/>
            <a:ext cx="997313" cy="276999"/>
          </a:xfrm>
          <a:prstGeom prst="rect">
            <a:avLst/>
          </a:prstGeom>
          <a:noFill/>
        </p:spPr>
        <p:txBody>
          <a:bodyPr wrap="none" rtlCol="0">
            <a:spAutoFit/>
          </a:bodyPr>
          <a:lstStyle/>
          <a:p>
            <a:r>
              <a:rPr lang="en-US" sz="1200" dirty="0">
                <a:solidFill>
                  <a:srgbClr val="FFFF00"/>
                </a:solidFill>
              </a:rPr>
              <a:t>atmosphere</a:t>
            </a:r>
          </a:p>
        </p:txBody>
      </p:sp>
      <p:sp>
        <p:nvSpPr>
          <p:cNvPr id="17" name="Rectangle 16">
            <a:extLst>
              <a:ext uri="{FF2B5EF4-FFF2-40B4-BE49-F238E27FC236}">
                <a16:creationId xmlns:a16="http://schemas.microsoft.com/office/drawing/2014/main" id="{EF9111BE-6CB3-449B-B911-D10113742697}"/>
              </a:ext>
            </a:extLst>
          </p:cNvPr>
          <p:cNvSpPr/>
          <p:nvPr/>
        </p:nvSpPr>
        <p:spPr>
          <a:xfrm>
            <a:off x="7587309" y="4936341"/>
            <a:ext cx="937501" cy="276999"/>
          </a:xfrm>
          <a:prstGeom prst="rect">
            <a:avLst/>
          </a:prstGeom>
        </p:spPr>
        <p:txBody>
          <a:bodyPr wrap="none">
            <a:spAutoFit/>
          </a:bodyPr>
          <a:lstStyle/>
          <a:p>
            <a:r>
              <a:rPr lang="en-US" sz="1200" dirty="0">
                <a:solidFill>
                  <a:srgbClr val="FFFF00"/>
                </a:solidFill>
              </a:rPr>
              <a:t>lithosphere</a:t>
            </a:r>
          </a:p>
        </p:txBody>
      </p:sp>
      <p:sp>
        <p:nvSpPr>
          <p:cNvPr id="18" name="TextBox 17">
            <a:extLst>
              <a:ext uri="{FF2B5EF4-FFF2-40B4-BE49-F238E27FC236}">
                <a16:creationId xmlns:a16="http://schemas.microsoft.com/office/drawing/2014/main" id="{C445320C-BED6-4161-88D0-F48BA055AD53}"/>
              </a:ext>
            </a:extLst>
          </p:cNvPr>
          <p:cNvSpPr txBox="1"/>
          <p:nvPr/>
        </p:nvSpPr>
        <p:spPr>
          <a:xfrm>
            <a:off x="4936017" y="4846536"/>
            <a:ext cx="1040144" cy="276999"/>
          </a:xfrm>
          <a:prstGeom prst="rect">
            <a:avLst/>
          </a:prstGeom>
          <a:noFill/>
        </p:spPr>
        <p:txBody>
          <a:bodyPr wrap="none" rtlCol="0">
            <a:spAutoFit/>
          </a:bodyPr>
          <a:lstStyle/>
          <a:p>
            <a:r>
              <a:rPr lang="en-US" sz="1200" dirty="0">
                <a:solidFill>
                  <a:srgbClr val="FFFF00"/>
                </a:solidFill>
              </a:rPr>
              <a:t>hydrosphere</a:t>
            </a:r>
          </a:p>
        </p:txBody>
      </p:sp>
      <p:sp>
        <p:nvSpPr>
          <p:cNvPr id="19" name="TextBox 18">
            <a:extLst>
              <a:ext uri="{FF2B5EF4-FFF2-40B4-BE49-F238E27FC236}">
                <a16:creationId xmlns:a16="http://schemas.microsoft.com/office/drawing/2014/main" id="{37DB4B26-C85C-4C92-B131-4C3E7CDFA9B7}"/>
              </a:ext>
            </a:extLst>
          </p:cNvPr>
          <p:cNvSpPr txBox="1"/>
          <p:nvPr/>
        </p:nvSpPr>
        <p:spPr>
          <a:xfrm>
            <a:off x="4999517" y="2248749"/>
            <a:ext cx="877614" cy="276999"/>
          </a:xfrm>
          <a:prstGeom prst="rect">
            <a:avLst/>
          </a:prstGeom>
          <a:noFill/>
        </p:spPr>
        <p:txBody>
          <a:bodyPr wrap="none" rtlCol="0">
            <a:spAutoFit/>
          </a:bodyPr>
          <a:lstStyle/>
          <a:p>
            <a:r>
              <a:rPr lang="en-US" sz="1200" dirty="0">
                <a:solidFill>
                  <a:srgbClr val="FFFF00"/>
                </a:solidFill>
              </a:rPr>
              <a:t>Biosphere</a:t>
            </a:r>
          </a:p>
        </p:txBody>
      </p:sp>
      <p:sp>
        <p:nvSpPr>
          <p:cNvPr id="20" name="TextBox 19">
            <a:extLst>
              <a:ext uri="{FF2B5EF4-FFF2-40B4-BE49-F238E27FC236}">
                <a16:creationId xmlns:a16="http://schemas.microsoft.com/office/drawing/2014/main" id="{3E1FCB53-1E30-43EC-9E53-525363530CA9}"/>
              </a:ext>
            </a:extLst>
          </p:cNvPr>
          <p:cNvSpPr txBox="1"/>
          <p:nvPr/>
        </p:nvSpPr>
        <p:spPr>
          <a:xfrm>
            <a:off x="6205872" y="3374625"/>
            <a:ext cx="945022" cy="769441"/>
          </a:xfrm>
          <a:prstGeom prst="rect">
            <a:avLst/>
          </a:prstGeom>
          <a:noFill/>
        </p:spPr>
        <p:txBody>
          <a:bodyPr wrap="none" rtlCol="0">
            <a:spAutoFit/>
          </a:bodyPr>
          <a:lstStyle/>
          <a:p>
            <a:pPr algn="ctr"/>
            <a:r>
              <a:rPr lang="en-US" sz="1100" b="1" dirty="0">
                <a:solidFill>
                  <a:srgbClr val="FFFF00"/>
                </a:solidFill>
              </a:rPr>
              <a:t>change</a:t>
            </a:r>
          </a:p>
          <a:p>
            <a:pPr algn="ctr"/>
            <a:r>
              <a:rPr lang="en-US" sz="1100" b="1" dirty="0">
                <a:solidFill>
                  <a:srgbClr val="FFFF00"/>
                </a:solidFill>
              </a:rPr>
              <a:t>propagates </a:t>
            </a:r>
          </a:p>
          <a:p>
            <a:pPr algn="ctr"/>
            <a:r>
              <a:rPr lang="en-US" sz="1100" b="1" dirty="0">
                <a:solidFill>
                  <a:srgbClr val="FFFF00"/>
                </a:solidFill>
              </a:rPr>
              <a:t>In all </a:t>
            </a:r>
          </a:p>
          <a:p>
            <a:pPr algn="ctr"/>
            <a:r>
              <a:rPr lang="en-US" sz="1100" b="1" dirty="0">
                <a:solidFill>
                  <a:srgbClr val="FFFF00"/>
                </a:solidFill>
              </a:rPr>
              <a:t>directions</a:t>
            </a:r>
          </a:p>
        </p:txBody>
      </p:sp>
      <p:sp>
        <p:nvSpPr>
          <p:cNvPr id="21" name="TextBox 20">
            <a:extLst>
              <a:ext uri="{FF2B5EF4-FFF2-40B4-BE49-F238E27FC236}">
                <a16:creationId xmlns:a16="http://schemas.microsoft.com/office/drawing/2014/main" id="{461D472F-3B74-444A-8625-F20ABA7AE396}"/>
              </a:ext>
            </a:extLst>
          </p:cNvPr>
          <p:cNvSpPr txBox="1"/>
          <p:nvPr/>
        </p:nvSpPr>
        <p:spPr>
          <a:xfrm>
            <a:off x="1340360" y="3574679"/>
            <a:ext cx="2360198" cy="369332"/>
          </a:xfrm>
          <a:prstGeom prst="rect">
            <a:avLst/>
          </a:prstGeom>
          <a:noFill/>
        </p:spPr>
        <p:txBody>
          <a:bodyPr wrap="none" rtlCol="0">
            <a:spAutoFit/>
          </a:bodyPr>
          <a:lstStyle/>
          <a:p>
            <a:r>
              <a:rPr lang="en-CA" dirty="0"/>
              <a:t>Spatial scale of analysis</a:t>
            </a:r>
          </a:p>
        </p:txBody>
      </p:sp>
    </p:spTree>
    <p:extLst>
      <p:ext uri="{BB962C8B-B14F-4D97-AF65-F5344CB8AC3E}">
        <p14:creationId xmlns:p14="http://schemas.microsoft.com/office/powerpoint/2010/main" val="199135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240"/>
            </a:pPr>
            <a:r>
              <a:rPr lang="en-US" sz="3240" b="1" i="0" u="none" strike="noStrike" cap="none" dirty="0">
                <a:solidFill>
                  <a:srgbClr val="002060"/>
                </a:solidFill>
                <a:sym typeface="Arial"/>
              </a:rPr>
              <a:t>ENSO </a:t>
            </a:r>
            <a:r>
              <a:rPr lang="en-US" sz="3240" b="1" dirty="0">
                <a:solidFill>
                  <a:srgbClr val="002060"/>
                </a:solidFill>
              </a:rPr>
              <a:t>Bundling Protocols</a:t>
            </a:r>
            <a:endParaRPr sz="3240" b="1" i="0" u="none" strike="noStrike" cap="none" dirty="0">
              <a:solidFill>
                <a:srgbClr val="002060"/>
              </a:solidFill>
              <a:sym typeface="Arial"/>
            </a:endParaRPr>
          </a:p>
        </p:txBody>
      </p:sp>
      <p:sp>
        <p:nvSpPr>
          <p:cNvPr id="3" name="ตัวแทนข้อความ 2"/>
          <p:cNvSpPr>
            <a:spLocks noGrp="1"/>
          </p:cNvSpPr>
          <p:nvPr>
            <p:ph type="body" idx="1"/>
          </p:nvPr>
        </p:nvSpPr>
        <p:spPr>
          <a:xfrm>
            <a:off x="304800" y="3208381"/>
            <a:ext cx="8766238" cy="2895600"/>
          </a:xfrm>
        </p:spPr>
        <p:txBody>
          <a:bodyPr/>
          <a:lstStyle/>
          <a:p>
            <a:r>
              <a:rPr lang="en-US" sz="1800" dirty="0"/>
              <a:t>GLOBE ENSO Student Research Campaign</a:t>
            </a:r>
          </a:p>
          <a:p>
            <a:r>
              <a:rPr lang="en-US" sz="1400" dirty="0">
                <a:solidFill>
                  <a:srgbClr val="FF0000"/>
                </a:solidFill>
              </a:rPr>
              <a:t>When</a:t>
            </a:r>
            <a:r>
              <a:rPr lang="en-US" sz="1400" dirty="0"/>
              <a:t> 	Phase I: El Nino- March 1, 2016-June 13, 2016</a:t>
            </a:r>
          </a:p>
          <a:p>
            <a:r>
              <a:rPr lang="en-US" sz="1400" dirty="0"/>
              <a:t>		Phase II: Taking Data to the Next Level-Sep 21, 2016-Jun 30, 2017</a:t>
            </a:r>
          </a:p>
          <a:p>
            <a:r>
              <a:rPr lang="en-US" sz="1400" dirty="0"/>
              <a:t>		Phase III: Connections and Collaboration-Sep 15, 2017-Jun 30, 2018</a:t>
            </a:r>
          </a:p>
          <a:p>
            <a:r>
              <a:rPr lang="en-US" sz="1400" dirty="0">
                <a:solidFill>
                  <a:srgbClr val="FF0000"/>
                </a:solidFill>
              </a:rPr>
              <a:t>Research Question</a:t>
            </a:r>
            <a:r>
              <a:rPr lang="en-US" sz="1400" dirty="0"/>
              <a:t>:</a:t>
            </a:r>
          </a:p>
          <a:p>
            <a:pPr marL="514350" indent="-285750">
              <a:buFont typeface="Arial" panose="020B0604020202020204" pitchFamily="34" charset="0"/>
              <a:buChar char="•"/>
            </a:pPr>
            <a:r>
              <a:rPr lang="en-US" sz="1400" dirty="0"/>
              <a:t>Where and how much El Nino affects your area? Students use the GLOBE protocols of precipitation, air temp, surface temp, soil tem, SMAP, soil moisture and biometry</a:t>
            </a:r>
          </a:p>
          <a:p>
            <a:pPr marL="514350" indent="-285750">
              <a:buFont typeface="Arial" panose="020B0604020202020204" pitchFamily="34" charset="0"/>
              <a:buChar char="•"/>
            </a:pPr>
            <a:r>
              <a:rPr lang="en-US" sz="1400" dirty="0"/>
              <a:t>Does the ENSO phenomena affect every country in the same way?</a:t>
            </a:r>
          </a:p>
          <a:p>
            <a:pPr marL="514350" indent="-285750">
              <a:buFont typeface="Arial" panose="020B0604020202020204" pitchFamily="34" charset="0"/>
              <a:buChar char="•"/>
            </a:pPr>
            <a:r>
              <a:rPr lang="en-US" sz="1400" dirty="0"/>
              <a:t>Would ENSO have some effect on the water quality in your area?</a:t>
            </a:r>
            <a:endParaRPr lang="th-TH" sz="1400"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0556"/>
          <a:stretch/>
        </p:blipFill>
        <p:spPr bwMode="auto">
          <a:xfrm>
            <a:off x="152401" y="1372965"/>
            <a:ext cx="3124200" cy="1924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6125" y="1387221"/>
            <a:ext cx="2663008" cy="1684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400" y="1267375"/>
            <a:ext cx="2289238" cy="2254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833608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FINAL-GLE-PPT-Template-4-7-18" id="{9F70775C-F13E-E941-B1E9-2D6A374B5270}" vid="{AE9F6A78-1AD1-B24C-BD4C-353820AC190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348</TotalTime>
  <Words>1316</Words>
  <Application>Microsoft Office PowerPoint</Application>
  <PresentationFormat>On-screen Show (4:3)</PresentationFormat>
  <Paragraphs>202</Paragraphs>
  <Slides>16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Symbol</vt:lpstr>
      <vt:lpstr>Wingdings</vt:lpstr>
      <vt:lpstr>Office Theme</vt:lpstr>
      <vt:lpstr>ENSO, Mosquito, Urban, Soil, and Weather Bundle Workshop</vt:lpstr>
      <vt:lpstr>PowerPoint Presentation</vt:lpstr>
      <vt:lpstr>Earth System</vt:lpstr>
      <vt:lpstr>Spheres, Reservoirs, Fluxes, Processes, and Cycles</vt:lpstr>
      <vt:lpstr>PowerPoint Presentation</vt:lpstr>
      <vt:lpstr>PowerPoint Presentation</vt:lpstr>
      <vt:lpstr>PowerPoint Presentation</vt:lpstr>
      <vt:lpstr>PowerPoint Presentation</vt:lpstr>
      <vt:lpstr>ENSO Bundling Protocols</vt:lpstr>
      <vt:lpstr>Mosquito Bundling Protocols</vt:lpstr>
      <vt:lpstr>Urban Bundling</vt:lpstr>
      <vt:lpstr>Soil Bundling Protocols</vt:lpstr>
      <vt:lpstr>Weather Bundling</vt:lpstr>
      <vt:lpstr>PowerPoint Presentation</vt:lpstr>
      <vt:lpstr>Thematic bundle Earth as a system  (30 minutes)</vt:lpstr>
      <vt:lpstr>Gallery Walk and Reflection (30 minutes)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 Paul Glaser</dc:creator>
  <cp:lastModifiedBy>Rebecca Boger</cp:lastModifiedBy>
  <cp:revision>52</cp:revision>
  <cp:lastPrinted>2018-04-07T17:52:28Z</cp:lastPrinted>
  <dcterms:created xsi:type="dcterms:W3CDTF">2019-01-21T00:24:29Z</dcterms:created>
  <dcterms:modified xsi:type="dcterms:W3CDTF">2019-07-13T17:09:56Z</dcterms:modified>
</cp:coreProperties>
</file>